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e179be5b_2_2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0e179be5b_2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g30e179be5b_2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 provided by m62 Visualcommunications, visit www.m62.net for more information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c789fba5f_0_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4c789fba5f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g4c789fba5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0e179be5b_2_5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30e179be5b_2_5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7" name="Google Shape;467;g30e179be5b_2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0e179be5b_2_26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30e179be5b_2_2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0" name="Google Shape;490;g30e179be5b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0e179be5b_2_3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30e179be5b_2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3" name="Google Shape;513;g30e179be5b_2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0e179be5b_2_35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30e179be5b_2_3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7" name="Google Shape;537;g30e179be5b_2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0e179be5b_2_3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30e179be5b_2_3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g30e179be5b_2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0e179be5b_2_4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30e179be5b_2_4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4" name="Google Shape;584;g30e179be5b_2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0e179be5b_2_4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30e179be5b_2_4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7" name="Google Shape;607;g30e179be5b_2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0e179be5b_2_5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0e179be5b_2_5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0" name="Google Shape;630;g30e179be5b_2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0e179be5b_2_5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30e179be5b_2_5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" name="Google Shape;653;g30e179be5b_2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e179be5b_2_2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30e179be5b_2_2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g30e179be5b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4afd2b0cbb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4afd2b0cbb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6" name="Google Shape;676;g4afd2b0cb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4afd2b0cbb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g4afd2b0cbb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8" name="Google Shape;698;g4afd2b0cb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4afd2b0cbb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4afd2b0cbb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2" name="Google Shape;722;g4afd2b0cb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0e179be5b_2_6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g30e179be5b_2_6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5" name="Google Shape;745;g30e179be5b_2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40bc8cd22_0_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340bc8cd22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0" name="Google Shape;760;g340bc8cd2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0e179be5b_2_6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30e179be5b_2_6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8" name="Google Shape;778;g30e179be5b_2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40bc8cd22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340bc8cd2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5" name="Google Shape;795;g340bc8cd2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435f93144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g3435f93144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1" name="Google Shape;811;g3435f9314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0e179be5b_2_24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30e179be5b_2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g30e179be5b_2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 provided by m62 Visualcommunications, visit www.m62.net for more information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e179be5b_2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0e179be5b_2_5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0e179be5b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30e179be5b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" name="Google Shape;336;g30e179be5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c86bd3fc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0c86bd3f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g30c86bd3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435f9314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435f9314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g3435f931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c789fba5f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4c789fba5f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g4c789fba5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0e179be5b_2_2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0e179be5b_2_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Google Shape;422;g30e179be5b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4"/>
          <p:cNvGrpSpPr/>
          <p:nvPr/>
        </p:nvGrpSpPr>
        <p:grpSpPr>
          <a:xfrm>
            <a:off x="0" y="0"/>
            <a:ext cx="9144000" cy="5143500"/>
            <a:chOff x="0" y="0"/>
            <a:chExt cx="5760" cy="4320"/>
          </a:xfrm>
        </p:grpSpPr>
        <p:sp>
          <p:nvSpPr>
            <p:cNvPr id="125" name="Google Shape;125;p14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rgbClr val="361155"/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solidFill>
              <a:srgbClr val="4D1979">
                <a:alpha val="5372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7" name="Google Shape;127;p14"/>
            <p:cNvPicPr preferRelativeResize="0"/>
            <p:nvPr/>
          </p:nvPicPr>
          <p:blipFill rotWithShape="1">
            <a:blip r:embed="rId2">
              <a:alphaModFix/>
            </a:blip>
            <a:srcRect b="0" l="0" r="49506" t="0"/>
            <a:stretch/>
          </p:blipFill>
          <p:spPr>
            <a:xfrm>
              <a:off x="4017" y="210"/>
              <a:ext cx="1743" cy="39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4"/>
            <p:cNvSpPr/>
            <p:nvPr/>
          </p:nvSpPr>
          <p:spPr>
            <a:xfrm>
              <a:off x="0" y="0"/>
              <a:ext cx="5760" cy="4320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15686"/>
                  </a:srgbClr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4224" y="0"/>
              <a:ext cx="1536" cy="4320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15686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0" y="0"/>
              <a:ext cx="3136" cy="4320"/>
            </a:xfrm>
            <a:prstGeom prst="rect">
              <a:avLst/>
            </a:prstGeom>
            <a:gradFill>
              <a:gsLst>
                <a:gs pos="0">
                  <a:srgbClr val="FFFFFF">
                    <a:alpha val="5882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14"/>
          <p:cNvGrpSpPr/>
          <p:nvPr/>
        </p:nvGrpSpPr>
        <p:grpSpPr>
          <a:xfrm>
            <a:off x="0" y="3057525"/>
            <a:ext cx="9144000" cy="2085975"/>
            <a:chOff x="0" y="2568"/>
            <a:chExt cx="5760" cy="1752"/>
          </a:xfrm>
        </p:grpSpPr>
        <p:sp>
          <p:nvSpPr>
            <p:cNvPr id="132" name="Google Shape;132;p14"/>
            <p:cNvSpPr/>
            <p:nvPr/>
          </p:nvSpPr>
          <p:spPr>
            <a:xfrm>
              <a:off x="0" y="4156"/>
              <a:ext cx="5760" cy="140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0" y="2568"/>
              <a:ext cx="5760" cy="1752"/>
            </a:xfrm>
            <a:prstGeom prst="rect">
              <a:avLst/>
            </a:pr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2196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0" y="4276"/>
              <a:ext cx="5760" cy="44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14"/>
          <p:cNvGrpSpPr/>
          <p:nvPr/>
        </p:nvGrpSpPr>
        <p:grpSpPr>
          <a:xfrm>
            <a:off x="153988" y="4230291"/>
            <a:ext cx="944562" cy="771525"/>
            <a:chOff x="1022" y="1797"/>
            <a:chExt cx="2173" cy="2484"/>
          </a:xfrm>
        </p:grpSpPr>
        <p:sp>
          <p:nvSpPr>
            <p:cNvPr id="136" name="Google Shape;136;p14"/>
            <p:cNvSpPr/>
            <p:nvPr/>
          </p:nvSpPr>
          <p:spPr>
            <a:xfrm>
              <a:off x="1843" y="3915"/>
              <a:ext cx="678" cy="366"/>
            </a:xfrm>
            <a:custGeom>
              <a:rect b="b" l="l" r="r" t="t"/>
              <a:pathLst>
                <a:path extrusionOk="0" h="120000" w="120000">
                  <a:moveTo>
                    <a:pt x="111237" y="120000"/>
                  </a:moveTo>
                  <a:cubicBezTo>
                    <a:pt x="111724" y="120000"/>
                    <a:pt x="112210" y="120000"/>
                    <a:pt x="112697" y="120000"/>
                  </a:cubicBezTo>
                  <a:cubicBezTo>
                    <a:pt x="115131" y="112330"/>
                    <a:pt x="118052" y="105563"/>
                    <a:pt x="120000" y="96992"/>
                  </a:cubicBezTo>
                  <a:cubicBezTo>
                    <a:pt x="105395" y="60000"/>
                    <a:pt x="78377" y="0"/>
                    <a:pt x="45760" y="28421"/>
                  </a:cubicBezTo>
                  <a:cubicBezTo>
                    <a:pt x="47464" y="35639"/>
                    <a:pt x="52089" y="36992"/>
                    <a:pt x="55983" y="40150"/>
                  </a:cubicBezTo>
                  <a:cubicBezTo>
                    <a:pt x="42109" y="32030"/>
                    <a:pt x="21906" y="5413"/>
                    <a:pt x="0" y="20300"/>
                  </a:cubicBezTo>
                  <a:cubicBezTo>
                    <a:pt x="730" y="45112"/>
                    <a:pt x="9492" y="37443"/>
                    <a:pt x="19716" y="37443"/>
                  </a:cubicBezTo>
                  <a:cubicBezTo>
                    <a:pt x="43569" y="37894"/>
                    <a:pt x="64016" y="98796"/>
                    <a:pt x="83732" y="63157"/>
                  </a:cubicBezTo>
                  <a:cubicBezTo>
                    <a:pt x="79837" y="44210"/>
                    <a:pt x="65963" y="51428"/>
                    <a:pt x="56713" y="42857"/>
                  </a:cubicBezTo>
                  <a:cubicBezTo>
                    <a:pt x="85192" y="39248"/>
                    <a:pt x="99066" y="84360"/>
                    <a:pt x="111237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1580" y="4045"/>
              <a:ext cx="231" cy="217"/>
            </a:xfrm>
            <a:custGeom>
              <a:rect b="b" l="l" r="r" t="t"/>
              <a:pathLst>
                <a:path extrusionOk="0" h="120000" w="120000">
                  <a:moveTo>
                    <a:pt x="100714" y="0"/>
                  </a:moveTo>
                  <a:cubicBezTo>
                    <a:pt x="60000" y="19108"/>
                    <a:pt x="31428" y="71082"/>
                    <a:pt x="0" y="107770"/>
                  </a:cubicBezTo>
                  <a:cubicBezTo>
                    <a:pt x="15000" y="110063"/>
                    <a:pt x="30714" y="120000"/>
                    <a:pt x="42857" y="116942"/>
                  </a:cubicBezTo>
                  <a:cubicBezTo>
                    <a:pt x="56428" y="113121"/>
                    <a:pt x="69285" y="84076"/>
                    <a:pt x="81428" y="71082"/>
                  </a:cubicBezTo>
                  <a:cubicBezTo>
                    <a:pt x="97142" y="53503"/>
                    <a:pt x="113571" y="42802"/>
                    <a:pt x="120000" y="27515"/>
                  </a:cubicBezTo>
                  <a:cubicBezTo>
                    <a:pt x="109285" y="22165"/>
                    <a:pt x="104285" y="12993"/>
                    <a:pt x="100714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2304" y="3935"/>
              <a:ext cx="103" cy="115"/>
            </a:xfrm>
            <a:custGeom>
              <a:rect b="b" l="l" r="r" t="t"/>
              <a:pathLst>
                <a:path extrusionOk="0" h="120000" w="120000">
                  <a:moveTo>
                    <a:pt x="99200" y="119999"/>
                  </a:moveTo>
                  <a:cubicBezTo>
                    <a:pt x="115200" y="88192"/>
                    <a:pt x="120000" y="46265"/>
                    <a:pt x="118400" y="0"/>
                  </a:cubicBezTo>
                  <a:cubicBezTo>
                    <a:pt x="73600" y="13012"/>
                    <a:pt x="14400" y="14457"/>
                    <a:pt x="0" y="56385"/>
                  </a:cubicBezTo>
                  <a:cubicBezTo>
                    <a:pt x="24000" y="85301"/>
                    <a:pt x="65600" y="99759"/>
                    <a:pt x="99200" y="11999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2114" y="3828"/>
              <a:ext cx="337" cy="145"/>
            </a:xfrm>
            <a:custGeom>
              <a:rect b="b" l="l" r="r" t="t"/>
              <a:pathLst>
                <a:path extrusionOk="0" h="120000" w="120000">
                  <a:moveTo>
                    <a:pt x="120000" y="6857"/>
                  </a:moveTo>
                  <a:cubicBezTo>
                    <a:pt x="119510" y="3428"/>
                    <a:pt x="119020" y="1142"/>
                    <a:pt x="117061" y="0"/>
                  </a:cubicBezTo>
                  <a:cubicBezTo>
                    <a:pt x="103836" y="1142"/>
                    <a:pt x="94530" y="10285"/>
                    <a:pt x="86693" y="24000"/>
                  </a:cubicBezTo>
                  <a:cubicBezTo>
                    <a:pt x="47510" y="27428"/>
                    <a:pt x="20571" y="29714"/>
                    <a:pt x="0" y="82285"/>
                  </a:cubicBezTo>
                  <a:cubicBezTo>
                    <a:pt x="28408" y="120000"/>
                    <a:pt x="76897" y="109714"/>
                    <a:pt x="102367" y="75428"/>
                  </a:cubicBezTo>
                  <a:cubicBezTo>
                    <a:pt x="109224" y="53714"/>
                    <a:pt x="112163" y="24000"/>
                    <a:pt x="120000" y="6857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2422" y="3780"/>
              <a:ext cx="124" cy="135"/>
            </a:xfrm>
            <a:custGeom>
              <a:rect b="b" l="l" r="r" t="t"/>
              <a:pathLst>
                <a:path extrusionOk="0" h="120000" w="120000">
                  <a:moveTo>
                    <a:pt x="120000" y="13469"/>
                  </a:moveTo>
                  <a:cubicBezTo>
                    <a:pt x="44000" y="0"/>
                    <a:pt x="18666" y="64897"/>
                    <a:pt x="0" y="116326"/>
                  </a:cubicBezTo>
                  <a:cubicBezTo>
                    <a:pt x="81333" y="119999"/>
                    <a:pt x="94666" y="61224"/>
                    <a:pt x="120000" y="1346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1650" y="3792"/>
              <a:ext cx="165" cy="120"/>
            </a:xfrm>
            <a:custGeom>
              <a:rect b="b" l="l" r="r" t="t"/>
              <a:pathLst>
                <a:path extrusionOk="0" h="120000" w="120000">
                  <a:moveTo>
                    <a:pt x="120000" y="35862"/>
                  </a:moveTo>
                  <a:cubicBezTo>
                    <a:pt x="70000" y="0"/>
                    <a:pt x="23000" y="45517"/>
                    <a:pt x="0" y="85517"/>
                  </a:cubicBezTo>
                  <a:cubicBezTo>
                    <a:pt x="50000" y="120000"/>
                    <a:pt x="96000" y="75862"/>
                    <a:pt x="120000" y="35862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2526" y="3733"/>
              <a:ext cx="111" cy="141"/>
            </a:xfrm>
            <a:custGeom>
              <a:rect b="b" l="l" r="r" t="t"/>
              <a:pathLst>
                <a:path extrusionOk="0" h="120000" w="120000">
                  <a:moveTo>
                    <a:pt x="120000" y="10588"/>
                  </a:moveTo>
                  <a:cubicBezTo>
                    <a:pt x="38518" y="0"/>
                    <a:pt x="14814" y="65882"/>
                    <a:pt x="0" y="120000"/>
                  </a:cubicBezTo>
                  <a:cubicBezTo>
                    <a:pt x="82962" y="117647"/>
                    <a:pt x="96296" y="61176"/>
                    <a:pt x="120000" y="10588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1551" y="3744"/>
              <a:ext cx="165" cy="127"/>
            </a:xfrm>
            <a:custGeom>
              <a:rect b="b" l="l" r="r" t="t"/>
              <a:pathLst>
                <a:path extrusionOk="0" h="120000" w="120000">
                  <a:moveTo>
                    <a:pt x="120000" y="56086"/>
                  </a:moveTo>
                  <a:cubicBezTo>
                    <a:pt x="90000" y="0"/>
                    <a:pt x="32000" y="41739"/>
                    <a:pt x="0" y="67826"/>
                  </a:cubicBezTo>
                  <a:cubicBezTo>
                    <a:pt x="34000" y="120000"/>
                    <a:pt x="87000" y="86086"/>
                    <a:pt x="120000" y="56086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625" y="3679"/>
              <a:ext cx="93" cy="146"/>
            </a:xfrm>
            <a:custGeom>
              <a:rect b="b" l="l" r="r" t="t"/>
              <a:pathLst>
                <a:path extrusionOk="0" h="120000" w="120000">
                  <a:moveTo>
                    <a:pt x="0" y="115471"/>
                  </a:moveTo>
                  <a:cubicBezTo>
                    <a:pt x="84705" y="120000"/>
                    <a:pt x="112941" y="57735"/>
                    <a:pt x="120000" y="0"/>
                  </a:cubicBezTo>
                  <a:cubicBezTo>
                    <a:pt x="31764" y="6792"/>
                    <a:pt x="12352" y="60000"/>
                    <a:pt x="0" y="115471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461" y="3697"/>
              <a:ext cx="164" cy="118"/>
            </a:xfrm>
            <a:custGeom>
              <a:rect b="b" l="l" r="r" t="t"/>
              <a:pathLst>
                <a:path extrusionOk="0" h="120000" w="120000">
                  <a:moveTo>
                    <a:pt x="120000" y="57882"/>
                  </a:moveTo>
                  <a:cubicBezTo>
                    <a:pt x="90756" y="0"/>
                    <a:pt x="37310" y="32470"/>
                    <a:pt x="0" y="57882"/>
                  </a:cubicBezTo>
                  <a:cubicBezTo>
                    <a:pt x="27226" y="120000"/>
                    <a:pt x="85714" y="91764"/>
                    <a:pt x="120000" y="57882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2714" y="3615"/>
              <a:ext cx="87" cy="151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cubicBezTo>
                    <a:pt x="91428" y="110181"/>
                    <a:pt x="120000" y="64363"/>
                    <a:pt x="114285" y="0"/>
                  </a:cubicBezTo>
                  <a:cubicBezTo>
                    <a:pt x="26666" y="10909"/>
                    <a:pt x="3809" y="60000"/>
                    <a:pt x="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375" y="3648"/>
              <a:ext cx="165" cy="97"/>
            </a:xfrm>
            <a:custGeom>
              <a:rect b="b" l="l" r="r" t="t"/>
              <a:pathLst>
                <a:path extrusionOk="0" h="120000" w="120000">
                  <a:moveTo>
                    <a:pt x="120000" y="74366"/>
                  </a:moveTo>
                  <a:cubicBezTo>
                    <a:pt x="113000" y="0"/>
                    <a:pt x="38000" y="11830"/>
                    <a:pt x="0" y="43943"/>
                  </a:cubicBezTo>
                  <a:cubicBezTo>
                    <a:pt x="21000" y="120000"/>
                    <a:pt x="83000" y="89577"/>
                    <a:pt x="120000" y="74366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267" y="2034"/>
              <a:ext cx="1679" cy="1709"/>
            </a:xfrm>
            <a:custGeom>
              <a:rect b="b" l="l" r="r" t="t"/>
              <a:pathLst>
                <a:path extrusionOk="0" h="120000" w="120000">
                  <a:moveTo>
                    <a:pt x="75898" y="116422"/>
                  </a:moveTo>
                  <a:cubicBezTo>
                    <a:pt x="70976" y="110136"/>
                    <a:pt x="68416" y="101531"/>
                    <a:pt x="68810" y="90120"/>
                  </a:cubicBezTo>
                  <a:cubicBezTo>
                    <a:pt x="69499" y="89443"/>
                    <a:pt x="71468" y="90024"/>
                    <a:pt x="72649" y="89830"/>
                  </a:cubicBezTo>
                  <a:cubicBezTo>
                    <a:pt x="73240" y="97856"/>
                    <a:pt x="75209" y="108589"/>
                    <a:pt x="84068" y="106655"/>
                  </a:cubicBezTo>
                  <a:cubicBezTo>
                    <a:pt x="88498" y="105688"/>
                    <a:pt x="90270" y="99983"/>
                    <a:pt x="90270" y="93892"/>
                  </a:cubicBezTo>
                  <a:cubicBezTo>
                    <a:pt x="86234" y="95342"/>
                    <a:pt x="79146" y="96889"/>
                    <a:pt x="79146" y="90120"/>
                  </a:cubicBezTo>
                  <a:cubicBezTo>
                    <a:pt x="85939" y="90701"/>
                    <a:pt x="85742" y="80547"/>
                    <a:pt x="79343" y="80644"/>
                  </a:cubicBezTo>
                  <a:cubicBezTo>
                    <a:pt x="79245" y="69621"/>
                    <a:pt x="100114" y="67880"/>
                    <a:pt x="96767" y="82965"/>
                  </a:cubicBezTo>
                  <a:cubicBezTo>
                    <a:pt x="110451" y="80934"/>
                    <a:pt x="120000" y="71651"/>
                    <a:pt x="118523" y="55793"/>
                  </a:cubicBezTo>
                  <a:cubicBezTo>
                    <a:pt x="117440" y="44673"/>
                    <a:pt x="107104" y="39258"/>
                    <a:pt x="95586" y="40419"/>
                  </a:cubicBezTo>
                  <a:cubicBezTo>
                    <a:pt x="91747" y="40805"/>
                    <a:pt x="88892" y="42159"/>
                    <a:pt x="86136" y="44480"/>
                  </a:cubicBezTo>
                  <a:cubicBezTo>
                    <a:pt x="77178" y="52022"/>
                    <a:pt x="74618" y="65366"/>
                    <a:pt x="72945" y="80644"/>
                  </a:cubicBezTo>
                  <a:cubicBezTo>
                    <a:pt x="72059" y="81224"/>
                    <a:pt x="70188" y="80741"/>
                    <a:pt x="68810" y="80934"/>
                  </a:cubicBezTo>
                  <a:cubicBezTo>
                    <a:pt x="67727" y="59951"/>
                    <a:pt x="81607" y="47187"/>
                    <a:pt x="79934" y="26591"/>
                  </a:cubicBezTo>
                  <a:cubicBezTo>
                    <a:pt x="78851" y="12280"/>
                    <a:pt x="67333" y="8896"/>
                    <a:pt x="60246" y="0"/>
                  </a:cubicBezTo>
                  <a:cubicBezTo>
                    <a:pt x="52370" y="8605"/>
                    <a:pt x="39967" y="12763"/>
                    <a:pt x="39671" y="27945"/>
                  </a:cubicBezTo>
                  <a:cubicBezTo>
                    <a:pt x="39474" y="47284"/>
                    <a:pt x="51878" y="60531"/>
                    <a:pt x="51189" y="80644"/>
                  </a:cubicBezTo>
                  <a:cubicBezTo>
                    <a:pt x="50500" y="81224"/>
                    <a:pt x="48531" y="80741"/>
                    <a:pt x="47350" y="80934"/>
                  </a:cubicBezTo>
                  <a:cubicBezTo>
                    <a:pt x="45283" y="65946"/>
                    <a:pt x="42920" y="52119"/>
                    <a:pt x="33863" y="44480"/>
                  </a:cubicBezTo>
                  <a:cubicBezTo>
                    <a:pt x="31205" y="42256"/>
                    <a:pt x="28252" y="40805"/>
                    <a:pt x="24708" y="40419"/>
                  </a:cubicBezTo>
                  <a:cubicBezTo>
                    <a:pt x="12698" y="39161"/>
                    <a:pt x="2657" y="44770"/>
                    <a:pt x="1476" y="55987"/>
                  </a:cubicBezTo>
                  <a:cubicBezTo>
                    <a:pt x="0" y="71168"/>
                    <a:pt x="9056" y="80934"/>
                    <a:pt x="23232" y="82965"/>
                  </a:cubicBezTo>
                  <a:cubicBezTo>
                    <a:pt x="19885" y="67880"/>
                    <a:pt x="40754" y="69621"/>
                    <a:pt x="40557" y="80644"/>
                  </a:cubicBezTo>
                  <a:cubicBezTo>
                    <a:pt x="34356" y="79967"/>
                    <a:pt x="33666" y="90991"/>
                    <a:pt x="40853" y="89830"/>
                  </a:cubicBezTo>
                  <a:cubicBezTo>
                    <a:pt x="41345" y="96212"/>
                    <a:pt x="33863" y="96212"/>
                    <a:pt x="30024" y="93601"/>
                  </a:cubicBezTo>
                  <a:cubicBezTo>
                    <a:pt x="29138" y="99403"/>
                    <a:pt x="31599" y="105688"/>
                    <a:pt x="35931" y="106655"/>
                  </a:cubicBezTo>
                  <a:cubicBezTo>
                    <a:pt x="44397" y="108493"/>
                    <a:pt x="47054" y="98436"/>
                    <a:pt x="47054" y="90120"/>
                  </a:cubicBezTo>
                  <a:cubicBezTo>
                    <a:pt x="47842" y="89443"/>
                    <a:pt x="49909" y="90024"/>
                    <a:pt x="51189" y="89830"/>
                  </a:cubicBezTo>
                  <a:cubicBezTo>
                    <a:pt x="51681" y="101531"/>
                    <a:pt x="48826" y="109943"/>
                    <a:pt x="44101" y="116422"/>
                  </a:cubicBezTo>
                  <a:cubicBezTo>
                    <a:pt x="52075" y="120000"/>
                    <a:pt x="67924" y="120000"/>
                    <a:pt x="75898" y="116422"/>
                  </a:cubicBezTo>
                  <a:close/>
                  <a:moveTo>
                    <a:pt x="55619" y="89830"/>
                  </a:moveTo>
                  <a:cubicBezTo>
                    <a:pt x="56210" y="89830"/>
                    <a:pt x="56800" y="89830"/>
                    <a:pt x="57391" y="89830"/>
                  </a:cubicBezTo>
                  <a:cubicBezTo>
                    <a:pt x="58966" y="92828"/>
                    <a:pt x="58277" y="98243"/>
                    <a:pt x="60246" y="100854"/>
                  </a:cubicBezTo>
                  <a:cubicBezTo>
                    <a:pt x="61230" y="97179"/>
                    <a:pt x="61132" y="92634"/>
                    <a:pt x="62904" y="89830"/>
                  </a:cubicBezTo>
                  <a:cubicBezTo>
                    <a:pt x="63396" y="89830"/>
                    <a:pt x="63888" y="89830"/>
                    <a:pt x="64380" y="89830"/>
                  </a:cubicBezTo>
                  <a:cubicBezTo>
                    <a:pt x="62707" y="96599"/>
                    <a:pt x="61821" y="104141"/>
                    <a:pt x="59655" y="110427"/>
                  </a:cubicBezTo>
                  <a:cubicBezTo>
                    <a:pt x="58671" y="103271"/>
                    <a:pt x="56800" y="96889"/>
                    <a:pt x="55619" y="89830"/>
                  </a:cubicBezTo>
                  <a:close/>
                  <a:moveTo>
                    <a:pt x="75602" y="86059"/>
                  </a:moveTo>
                  <a:cubicBezTo>
                    <a:pt x="63986" y="86349"/>
                    <a:pt x="51878" y="85962"/>
                    <a:pt x="40557" y="86059"/>
                  </a:cubicBezTo>
                  <a:cubicBezTo>
                    <a:pt x="40262" y="86059"/>
                    <a:pt x="40262" y="85866"/>
                    <a:pt x="39967" y="85769"/>
                  </a:cubicBezTo>
                  <a:cubicBezTo>
                    <a:pt x="39967" y="85479"/>
                    <a:pt x="39967" y="85189"/>
                    <a:pt x="39967" y="84899"/>
                  </a:cubicBezTo>
                  <a:cubicBezTo>
                    <a:pt x="52567" y="84609"/>
                    <a:pt x="67924" y="84125"/>
                    <a:pt x="79639" y="85189"/>
                  </a:cubicBezTo>
                  <a:cubicBezTo>
                    <a:pt x="79048" y="86833"/>
                    <a:pt x="76784" y="86059"/>
                    <a:pt x="75602" y="86059"/>
                  </a:cubicBezTo>
                  <a:close/>
                  <a:moveTo>
                    <a:pt x="55324" y="80934"/>
                  </a:moveTo>
                  <a:cubicBezTo>
                    <a:pt x="56603" y="63142"/>
                    <a:pt x="58178" y="45640"/>
                    <a:pt x="59950" y="28235"/>
                  </a:cubicBezTo>
                  <a:cubicBezTo>
                    <a:pt x="61230" y="41095"/>
                    <a:pt x="62608" y="54923"/>
                    <a:pt x="63789" y="67880"/>
                  </a:cubicBezTo>
                  <a:cubicBezTo>
                    <a:pt x="64282" y="72328"/>
                    <a:pt x="64774" y="76873"/>
                    <a:pt x="64380" y="80934"/>
                  </a:cubicBezTo>
                  <a:cubicBezTo>
                    <a:pt x="61624" y="81128"/>
                    <a:pt x="62214" y="77356"/>
                    <a:pt x="62018" y="75713"/>
                  </a:cubicBezTo>
                  <a:cubicBezTo>
                    <a:pt x="61427" y="68654"/>
                    <a:pt x="61033" y="60725"/>
                    <a:pt x="59950" y="54633"/>
                  </a:cubicBezTo>
                  <a:cubicBezTo>
                    <a:pt x="58277" y="62659"/>
                    <a:pt x="58867" y="73102"/>
                    <a:pt x="56800" y="80934"/>
                  </a:cubicBezTo>
                  <a:cubicBezTo>
                    <a:pt x="56308" y="80934"/>
                    <a:pt x="55816" y="80934"/>
                    <a:pt x="55324" y="80934"/>
                  </a:cubicBezTo>
                  <a:close/>
                  <a:moveTo>
                    <a:pt x="16242" y="60338"/>
                  </a:moveTo>
                  <a:cubicBezTo>
                    <a:pt x="14667" y="59274"/>
                    <a:pt x="13683" y="57727"/>
                    <a:pt x="12403" y="56277"/>
                  </a:cubicBezTo>
                  <a:cubicBezTo>
                    <a:pt x="14175" y="56277"/>
                    <a:pt x="15947" y="56277"/>
                    <a:pt x="17719" y="56277"/>
                  </a:cubicBezTo>
                  <a:cubicBezTo>
                    <a:pt x="18310" y="53859"/>
                    <a:pt x="19294" y="51732"/>
                    <a:pt x="20278" y="49701"/>
                  </a:cubicBezTo>
                  <a:cubicBezTo>
                    <a:pt x="21263" y="52022"/>
                    <a:pt x="21853" y="54536"/>
                    <a:pt x="23232" y="56277"/>
                  </a:cubicBezTo>
                  <a:cubicBezTo>
                    <a:pt x="24807" y="56470"/>
                    <a:pt x="27169" y="55987"/>
                    <a:pt x="28252" y="56567"/>
                  </a:cubicBezTo>
                  <a:cubicBezTo>
                    <a:pt x="26776" y="57824"/>
                    <a:pt x="25397" y="59178"/>
                    <a:pt x="24118" y="60628"/>
                  </a:cubicBezTo>
                  <a:cubicBezTo>
                    <a:pt x="24807" y="62175"/>
                    <a:pt x="25594" y="65173"/>
                    <a:pt x="25299" y="66720"/>
                  </a:cubicBezTo>
                  <a:cubicBezTo>
                    <a:pt x="23724" y="65366"/>
                    <a:pt x="22050" y="63916"/>
                    <a:pt x="19983" y="62949"/>
                  </a:cubicBezTo>
                  <a:cubicBezTo>
                    <a:pt x="18310" y="64206"/>
                    <a:pt x="16636" y="65463"/>
                    <a:pt x="15061" y="66720"/>
                  </a:cubicBezTo>
                  <a:cubicBezTo>
                    <a:pt x="15258" y="64496"/>
                    <a:pt x="15553" y="62272"/>
                    <a:pt x="16242" y="60338"/>
                  </a:cubicBezTo>
                  <a:close/>
                  <a:moveTo>
                    <a:pt x="100803" y="62659"/>
                  </a:moveTo>
                  <a:cubicBezTo>
                    <a:pt x="99524" y="64399"/>
                    <a:pt x="97555" y="65366"/>
                    <a:pt x="95881" y="66720"/>
                  </a:cubicBezTo>
                  <a:cubicBezTo>
                    <a:pt x="96374" y="64593"/>
                    <a:pt x="96669" y="62272"/>
                    <a:pt x="97358" y="60338"/>
                  </a:cubicBezTo>
                  <a:cubicBezTo>
                    <a:pt x="95783" y="59178"/>
                    <a:pt x="94405" y="57824"/>
                    <a:pt x="93223" y="56277"/>
                  </a:cubicBezTo>
                  <a:cubicBezTo>
                    <a:pt x="94995" y="56277"/>
                    <a:pt x="96767" y="56277"/>
                    <a:pt x="98539" y="56277"/>
                  </a:cubicBezTo>
                  <a:cubicBezTo>
                    <a:pt x="99130" y="54053"/>
                    <a:pt x="100311" y="52312"/>
                    <a:pt x="100803" y="49991"/>
                  </a:cubicBezTo>
                  <a:cubicBezTo>
                    <a:pt x="102575" y="51442"/>
                    <a:pt x="102477" y="54730"/>
                    <a:pt x="104052" y="56277"/>
                  </a:cubicBezTo>
                  <a:cubicBezTo>
                    <a:pt x="105627" y="56470"/>
                    <a:pt x="107990" y="55987"/>
                    <a:pt x="109073" y="56567"/>
                  </a:cubicBezTo>
                  <a:cubicBezTo>
                    <a:pt x="107596" y="57824"/>
                    <a:pt x="106218" y="59178"/>
                    <a:pt x="104938" y="60628"/>
                  </a:cubicBezTo>
                  <a:cubicBezTo>
                    <a:pt x="105627" y="62175"/>
                    <a:pt x="106218" y="65463"/>
                    <a:pt x="106119" y="66720"/>
                  </a:cubicBezTo>
                  <a:cubicBezTo>
                    <a:pt x="104446" y="65269"/>
                    <a:pt x="102575" y="64012"/>
                    <a:pt x="100803" y="6265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2794" y="3540"/>
              <a:ext cx="84" cy="160"/>
            </a:xfrm>
            <a:custGeom>
              <a:rect b="b" l="l" r="r" t="t"/>
              <a:pathLst>
                <a:path extrusionOk="0" h="120000" w="120000">
                  <a:moveTo>
                    <a:pt x="15737" y="120000"/>
                  </a:moveTo>
                  <a:cubicBezTo>
                    <a:pt x="100327" y="103448"/>
                    <a:pt x="120000" y="63103"/>
                    <a:pt x="104262" y="0"/>
                  </a:cubicBezTo>
                  <a:cubicBezTo>
                    <a:pt x="13770" y="11379"/>
                    <a:pt x="0" y="60000"/>
                    <a:pt x="15737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1300" y="3577"/>
              <a:ext cx="161" cy="84"/>
            </a:xfrm>
            <a:custGeom>
              <a:rect b="b" l="l" r="r" t="t"/>
              <a:pathLst>
                <a:path extrusionOk="0" h="120000" w="120000">
                  <a:moveTo>
                    <a:pt x="120000" y="92459"/>
                  </a:moveTo>
                  <a:cubicBezTo>
                    <a:pt x="109743" y="0"/>
                    <a:pt x="37948" y="17704"/>
                    <a:pt x="0" y="35409"/>
                  </a:cubicBezTo>
                  <a:cubicBezTo>
                    <a:pt x="9230" y="118032"/>
                    <a:pt x="67692" y="120000"/>
                    <a:pt x="120000" y="9245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2863" y="3458"/>
              <a:ext cx="83" cy="167"/>
            </a:xfrm>
            <a:custGeom>
              <a:rect b="b" l="l" r="r" t="t"/>
              <a:pathLst>
                <a:path extrusionOk="0" h="120000" w="120000">
                  <a:moveTo>
                    <a:pt x="102000" y="0"/>
                  </a:moveTo>
                  <a:cubicBezTo>
                    <a:pt x="12000" y="12892"/>
                    <a:pt x="0" y="65454"/>
                    <a:pt x="30000" y="116033"/>
                  </a:cubicBezTo>
                  <a:cubicBezTo>
                    <a:pt x="44000" y="120000"/>
                    <a:pt x="106000" y="91239"/>
                    <a:pt x="112000" y="71404"/>
                  </a:cubicBezTo>
                  <a:cubicBezTo>
                    <a:pt x="120000" y="48595"/>
                    <a:pt x="90000" y="25785"/>
                    <a:pt x="10200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1227" y="3504"/>
              <a:ext cx="164" cy="80"/>
            </a:xfrm>
            <a:custGeom>
              <a:rect b="b" l="l" r="r" t="t"/>
              <a:pathLst>
                <a:path extrusionOk="0" h="120000" w="120000">
                  <a:moveTo>
                    <a:pt x="120000" y="103448"/>
                  </a:moveTo>
                  <a:cubicBezTo>
                    <a:pt x="106890" y="8275"/>
                    <a:pt x="54453" y="0"/>
                    <a:pt x="0" y="22758"/>
                  </a:cubicBezTo>
                  <a:cubicBezTo>
                    <a:pt x="18151" y="111724"/>
                    <a:pt x="59495" y="120000"/>
                    <a:pt x="120000" y="103448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2925" y="3375"/>
              <a:ext cx="84" cy="161"/>
            </a:xfrm>
            <a:custGeom>
              <a:rect b="b" l="l" r="r" t="t"/>
              <a:pathLst>
                <a:path extrusionOk="0" h="120000" w="120000">
                  <a:moveTo>
                    <a:pt x="33442" y="120000"/>
                  </a:moveTo>
                  <a:cubicBezTo>
                    <a:pt x="116065" y="113846"/>
                    <a:pt x="120000" y="46153"/>
                    <a:pt x="86557" y="0"/>
                  </a:cubicBezTo>
                  <a:cubicBezTo>
                    <a:pt x="0" y="7179"/>
                    <a:pt x="13770" y="80000"/>
                    <a:pt x="33442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1169" y="3416"/>
              <a:ext cx="156" cy="83"/>
            </a:xfrm>
            <a:custGeom>
              <a:rect b="b" l="l" r="r" t="t"/>
              <a:pathLst>
                <a:path extrusionOk="0" h="120000" w="120000">
                  <a:moveTo>
                    <a:pt x="120000" y="108000"/>
                  </a:moveTo>
                  <a:cubicBezTo>
                    <a:pt x="107256" y="24000"/>
                    <a:pt x="55221" y="0"/>
                    <a:pt x="0" y="12000"/>
                  </a:cubicBezTo>
                  <a:cubicBezTo>
                    <a:pt x="9557" y="110000"/>
                    <a:pt x="69026" y="120000"/>
                    <a:pt x="120000" y="108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2970" y="3280"/>
              <a:ext cx="109" cy="165"/>
            </a:xfrm>
            <a:custGeom>
              <a:rect b="b" l="l" r="r" t="t"/>
              <a:pathLst>
                <a:path extrusionOk="0" h="120000" w="120000">
                  <a:moveTo>
                    <a:pt x="48607" y="120000"/>
                  </a:moveTo>
                  <a:cubicBezTo>
                    <a:pt x="120000" y="98000"/>
                    <a:pt x="89620" y="39000"/>
                    <a:pt x="62278" y="0"/>
                  </a:cubicBezTo>
                  <a:cubicBezTo>
                    <a:pt x="0" y="23000"/>
                    <a:pt x="21265" y="83000"/>
                    <a:pt x="48607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1116" y="3326"/>
              <a:ext cx="151" cy="85"/>
            </a:xfrm>
            <a:custGeom>
              <a:rect b="b" l="l" r="r" t="t"/>
              <a:pathLst>
                <a:path extrusionOk="0" h="120000" w="120000">
                  <a:moveTo>
                    <a:pt x="120000" y="116129"/>
                  </a:moveTo>
                  <a:cubicBezTo>
                    <a:pt x="111272" y="23225"/>
                    <a:pt x="60000" y="3870"/>
                    <a:pt x="0" y="0"/>
                  </a:cubicBezTo>
                  <a:cubicBezTo>
                    <a:pt x="12000" y="89032"/>
                    <a:pt x="56727" y="120000"/>
                    <a:pt x="120000" y="11612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3003" y="3186"/>
              <a:ext cx="123" cy="164"/>
            </a:xfrm>
            <a:custGeom>
              <a:rect b="b" l="l" r="r" t="t"/>
              <a:pathLst>
                <a:path extrusionOk="0" h="120000" w="120000">
                  <a:moveTo>
                    <a:pt x="63370" y="120000"/>
                  </a:moveTo>
                  <a:cubicBezTo>
                    <a:pt x="120000" y="88739"/>
                    <a:pt x="86292" y="36302"/>
                    <a:pt x="59325" y="0"/>
                  </a:cubicBezTo>
                  <a:cubicBezTo>
                    <a:pt x="0" y="28235"/>
                    <a:pt x="37752" y="85714"/>
                    <a:pt x="6337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1079" y="3224"/>
              <a:ext cx="140" cy="9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ubicBezTo>
                    <a:pt x="5882" y="88235"/>
                    <a:pt x="68235" y="120000"/>
                    <a:pt x="120000" y="120000"/>
                  </a:cubicBezTo>
                  <a:cubicBezTo>
                    <a:pt x="114117" y="31764"/>
                    <a:pt x="50588" y="176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3038" y="3083"/>
              <a:ext cx="121" cy="168"/>
            </a:xfrm>
            <a:custGeom>
              <a:rect b="b" l="l" r="r" t="t"/>
              <a:pathLst>
                <a:path extrusionOk="0" h="120000" w="120000">
                  <a:moveTo>
                    <a:pt x="54545" y="0"/>
                  </a:moveTo>
                  <a:cubicBezTo>
                    <a:pt x="0" y="31475"/>
                    <a:pt x="39545" y="98360"/>
                    <a:pt x="79090" y="120000"/>
                  </a:cubicBezTo>
                  <a:cubicBezTo>
                    <a:pt x="120000" y="76721"/>
                    <a:pt x="81818" y="34426"/>
                    <a:pt x="54545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1049" y="3116"/>
              <a:ext cx="129" cy="108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17419" y="35384"/>
                    <a:pt x="58064" y="18461"/>
                    <a:pt x="0" y="0"/>
                  </a:cubicBezTo>
                  <a:cubicBezTo>
                    <a:pt x="0" y="84615"/>
                    <a:pt x="67096" y="112307"/>
                    <a:pt x="12000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3056" y="2984"/>
              <a:ext cx="130" cy="161"/>
            </a:xfrm>
            <a:custGeom>
              <a:rect b="b" l="l" r="r" t="t"/>
              <a:pathLst>
                <a:path extrusionOk="0" h="120000" w="120000">
                  <a:moveTo>
                    <a:pt x="87157" y="120000"/>
                  </a:moveTo>
                  <a:cubicBezTo>
                    <a:pt x="120000" y="66666"/>
                    <a:pt x="73263" y="26666"/>
                    <a:pt x="41684" y="0"/>
                  </a:cubicBezTo>
                  <a:cubicBezTo>
                    <a:pt x="0" y="46153"/>
                    <a:pt x="51789" y="98461"/>
                    <a:pt x="87157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1029" y="3005"/>
              <a:ext cx="131" cy="1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ubicBezTo>
                    <a:pt x="0" y="2580"/>
                    <a:pt x="0" y="5161"/>
                    <a:pt x="0" y="7741"/>
                  </a:cubicBezTo>
                  <a:cubicBezTo>
                    <a:pt x="2526" y="78709"/>
                    <a:pt x="59368" y="94193"/>
                    <a:pt x="106105" y="120000"/>
                  </a:cubicBezTo>
                  <a:cubicBezTo>
                    <a:pt x="120000" y="45161"/>
                    <a:pt x="53052" y="19354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1029" y="2893"/>
              <a:ext cx="120" cy="14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ubicBezTo>
                    <a:pt x="0" y="16470"/>
                    <a:pt x="0" y="32941"/>
                    <a:pt x="0" y="49411"/>
                  </a:cubicBezTo>
                  <a:cubicBezTo>
                    <a:pt x="12413" y="89411"/>
                    <a:pt x="67586" y="92941"/>
                    <a:pt x="95172" y="120000"/>
                  </a:cubicBezTo>
                  <a:cubicBezTo>
                    <a:pt x="120000" y="45882"/>
                    <a:pt x="46896" y="2588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3074" y="2881"/>
              <a:ext cx="121" cy="152"/>
            </a:xfrm>
            <a:custGeom>
              <a:rect b="b" l="l" r="r" t="t"/>
              <a:pathLst>
                <a:path extrusionOk="0" h="120000" w="120000">
                  <a:moveTo>
                    <a:pt x="96818" y="120000"/>
                  </a:moveTo>
                  <a:cubicBezTo>
                    <a:pt x="120000" y="55135"/>
                    <a:pt x="70909" y="22702"/>
                    <a:pt x="27272" y="0"/>
                  </a:cubicBezTo>
                  <a:cubicBezTo>
                    <a:pt x="0" y="61621"/>
                    <a:pt x="51818" y="97297"/>
                    <a:pt x="96818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1029" y="2783"/>
              <a:ext cx="117" cy="14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cubicBezTo>
                    <a:pt x="0" y="16822"/>
                    <a:pt x="0" y="33644"/>
                    <a:pt x="0" y="49345"/>
                  </a:cubicBezTo>
                  <a:cubicBezTo>
                    <a:pt x="11294" y="88598"/>
                    <a:pt x="64941" y="91962"/>
                    <a:pt x="88941" y="120000"/>
                  </a:cubicBezTo>
                  <a:cubicBezTo>
                    <a:pt x="120000" y="58317"/>
                    <a:pt x="46588" y="24672"/>
                    <a:pt x="4235" y="0"/>
                  </a:cubicBezTo>
                  <a:cubicBezTo>
                    <a:pt x="2823" y="0"/>
                    <a:pt x="141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3074" y="2779"/>
              <a:ext cx="106" cy="147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20000" y="99813"/>
                    <a:pt x="120000" y="79626"/>
                    <a:pt x="120000" y="59439"/>
                  </a:cubicBezTo>
                  <a:cubicBezTo>
                    <a:pt x="96623" y="33644"/>
                    <a:pt x="60779" y="17943"/>
                    <a:pt x="26493" y="0"/>
                  </a:cubicBezTo>
                  <a:cubicBezTo>
                    <a:pt x="0" y="69532"/>
                    <a:pt x="68571" y="95327"/>
                    <a:pt x="12000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1022" y="2676"/>
              <a:ext cx="120" cy="152"/>
            </a:xfrm>
            <a:custGeom>
              <a:rect b="b" l="l" r="r" t="t"/>
              <a:pathLst>
                <a:path extrusionOk="0" h="120000" w="120000">
                  <a:moveTo>
                    <a:pt x="102068" y="120000"/>
                  </a:moveTo>
                  <a:cubicBezTo>
                    <a:pt x="120000" y="63783"/>
                    <a:pt x="74482" y="20540"/>
                    <a:pt x="23448" y="0"/>
                  </a:cubicBezTo>
                  <a:cubicBezTo>
                    <a:pt x="0" y="67027"/>
                    <a:pt x="56551" y="96216"/>
                    <a:pt x="102068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3057" y="2676"/>
              <a:ext cx="123" cy="14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20000" y="109411"/>
                    <a:pt x="120000" y="98823"/>
                    <a:pt x="120000" y="88235"/>
                  </a:cubicBezTo>
                  <a:cubicBezTo>
                    <a:pt x="115955" y="34117"/>
                    <a:pt x="56629" y="29411"/>
                    <a:pt x="26966" y="0"/>
                  </a:cubicBezTo>
                  <a:cubicBezTo>
                    <a:pt x="0" y="64705"/>
                    <a:pt x="67415" y="101176"/>
                    <a:pt x="12000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1043" y="2568"/>
              <a:ext cx="121" cy="157"/>
            </a:xfrm>
            <a:custGeom>
              <a:rect b="b" l="l" r="r" t="t"/>
              <a:pathLst>
                <a:path extrusionOk="0" h="120000" w="120000">
                  <a:moveTo>
                    <a:pt x="92727" y="119999"/>
                  </a:moveTo>
                  <a:cubicBezTo>
                    <a:pt x="120000" y="62105"/>
                    <a:pt x="72272" y="22105"/>
                    <a:pt x="27272" y="0"/>
                  </a:cubicBezTo>
                  <a:cubicBezTo>
                    <a:pt x="0" y="59999"/>
                    <a:pt x="47727" y="96842"/>
                    <a:pt x="92727" y="11999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3052" y="2581"/>
              <a:ext cx="119" cy="128"/>
            </a:xfrm>
            <a:custGeom>
              <a:rect b="b" l="l" r="r" t="t"/>
              <a:pathLst>
                <a:path extrusionOk="0" h="120000" w="120000">
                  <a:moveTo>
                    <a:pt x="115862" y="120000"/>
                  </a:moveTo>
                  <a:cubicBezTo>
                    <a:pt x="120000" y="42580"/>
                    <a:pt x="51034" y="12903"/>
                    <a:pt x="0" y="0"/>
                  </a:cubicBezTo>
                  <a:cubicBezTo>
                    <a:pt x="0" y="76129"/>
                    <a:pt x="56551" y="99354"/>
                    <a:pt x="115862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1073" y="2465"/>
              <a:ext cx="131" cy="161"/>
            </a:xfrm>
            <a:custGeom>
              <a:rect b="b" l="l" r="r" t="t"/>
              <a:pathLst>
                <a:path extrusionOk="0" h="120000" w="120000">
                  <a:moveTo>
                    <a:pt x="69473" y="120000"/>
                  </a:moveTo>
                  <a:cubicBezTo>
                    <a:pt x="120000" y="81025"/>
                    <a:pt x="70736" y="20512"/>
                    <a:pt x="31578" y="0"/>
                  </a:cubicBezTo>
                  <a:cubicBezTo>
                    <a:pt x="0" y="51282"/>
                    <a:pt x="41684" y="90256"/>
                    <a:pt x="69473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3007" y="2477"/>
              <a:ext cx="136" cy="124"/>
            </a:xfrm>
            <a:custGeom>
              <a:rect b="b" l="l" r="r" t="t"/>
              <a:pathLst>
                <a:path extrusionOk="0" h="120000" w="120000">
                  <a:moveTo>
                    <a:pt x="119999" y="120000"/>
                  </a:moveTo>
                  <a:cubicBezTo>
                    <a:pt x="117551" y="44000"/>
                    <a:pt x="62448" y="25333"/>
                    <a:pt x="13469" y="0"/>
                  </a:cubicBezTo>
                  <a:cubicBezTo>
                    <a:pt x="0" y="78666"/>
                    <a:pt x="66122" y="102666"/>
                    <a:pt x="119999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1114" y="2363"/>
              <a:ext cx="127" cy="168"/>
            </a:xfrm>
            <a:custGeom>
              <a:rect b="b" l="l" r="r" t="t"/>
              <a:pathLst>
                <a:path extrusionOk="0" h="120000" w="120000">
                  <a:moveTo>
                    <a:pt x="60000" y="120000"/>
                  </a:moveTo>
                  <a:cubicBezTo>
                    <a:pt x="120000" y="92459"/>
                    <a:pt x="76956" y="21639"/>
                    <a:pt x="40434" y="0"/>
                  </a:cubicBezTo>
                  <a:cubicBezTo>
                    <a:pt x="0" y="46229"/>
                    <a:pt x="35217" y="80655"/>
                    <a:pt x="6000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2962" y="2388"/>
              <a:ext cx="154" cy="110"/>
            </a:xfrm>
            <a:custGeom>
              <a:rect b="b" l="l" r="r" t="t"/>
              <a:pathLst>
                <a:path extrusionOk="0" h="120000" w="120000">
                  <a:moveTo>
                    <a:pt x="11785" y="0"/>
                  </a:moveTo>
                  <a:cubicBezTo>
                    <a:pt x="0" y="82500"/>
                    <a:pt x="62142" y="99000"/>
                    <a:pt x="104999" y="120000"/>
                  </a:cubicBezTo>
                  <a:cubicBezTo>
                    <a:pt x="119999" y="51000"/>
                    <a:pt x="56785" y="15000"/>
                    <a:pt x="11785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1164" y="2272"/>
              <a:ext cx="117" cy="164"/>
            </a:xfrm>
            <a:custGeom>
              <a:rect b="b" l="l" r="r" t="t"/>
              <a:pathLst>
                <a:path extrusionOk="0" h="120000" w="120000">
                  <a:moveTo>
                    <a:pt x="60705" y="120000"/>
                  </a:moveTo>
                  <a:cubicBezTo>
                    <a:pt x="120000" y="95798"/>
                    <a:pt x="90352" y="35294"/>
                    <a:pt x="64941" y="0"/>
                  </a:cubicBezTo>
                  <a:cubicBezTo>
                    <a:pt x="0" y="26218"/>
                    <a:pt x="33882" y="83697"/>
                    <a:pt x="60705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2912" y="2309"/>
              <a:ext cx="148" cy="84"/>
            </a:xfrm>
            <a:custGeom>
              <a:rect b="b" l="l" r="r" t="t"/>
              <a:pathLst>
                <a:path extrusionOk="0" h="120000" w="120000">
                  <a:moveTo>
                    <a:pt x="120000" y="118032"/>
                  </a:moveTo>
                  <a:cubicBezTo>
                    <a:pt x="109906" y="25573"/>
                    <a:pt x="61682" y="0"/>
                    <a:pt x="0" y="0"/>
                  </a:cubicBezTo>
                  <a:cubicBezTo>
                    <a:pt x="12336" y="86557"/>
                    <a:pt x="56074" y="120000"/>
                    <a:pt x="120000" y="118032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1234" y="2185"/>
              <a:ext cx="96" cy="165"/>
            </a:xfrm>
            <a:custGeom>
              <a:rect b="b" l="l" r="r" t="t"/>
              <a:pathLst>
                <a:path extrusionOk="0" h="120000" w="120000">
                  <a:moveTo>
                    <a:pt x="41142" y="120000"/>
                  </a:moveTo>
                  <a:cubicBezTo>
                    <a:pt x="120000" y="101000"/>
                    <a:pt x="111428" y="41000"/>
                    <a:pt x="72000" y="0"/>
                  </a:cubicBezTo>
                  <a:cubicBezTo>
                    <a:pt x="0" y="23000"/>
                    <a:pt x="22285" y="73000"/>
                    <a:pt x="41142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2851" y="2221"/>
              <a:ext cx="151" cy="80"/>
            </a:xfrm>
            <a:custGeom>
              <a:rect b="b" l="l" r="r" t="t"/>
              <a:pathLst>
                <a:path extrusionOk="0" h="120000" w="120000">
                  <a:moveTo>
                    <a:pt x="120000" y="120000"/>
                  </a:moveTo>
                  <a:cubicBezTo>
                    <a:pt x="110181" y="20689"/>
                    <a:pt x="57818" y="0"/>
                    <a:pt x="0" y="8275"/>
                  </a:cubicBezTo>
                  <a:cubicBezTo>
                    <a:pt x="10909" y="101379"/>
                    <a:pt x="60000" y="120000"/>
                    <a:pt x="12000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1313" y="2102"/>
              <a:ext cx="78" cy="166"/>
            </a:xfrm>
            <a:custGeom>
              <a:rect b="b" l="l" r="r" t="t"/>
              <a:pathLst>
                <a:path extrusionOk="0" h="120000" w="120000">
                  <a:moveTo>
                    <a:pt x="25263" y="120000"/>
                  </a:moveTo>
                  <a:cubicBezTo>
                    <a:pt x="119999" y="101000"/>
                    <a:pt x="115789" y="56000"/>
                    <a:pt x="94736" y="0"/>
                  </a:cubicBezTo>
                  <a:cubicBezTo>
                    <a:pt x="0" y="15000"/>
                    <a:pt x="0" y="69000"/>
                    <a:pt x="25263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2776" y="2147"/>
              <a:ext cx="164" cy="78"/>
            </a:xfrm>
            <a:custGeom>
              <a:rect b="b" l="l" r="r" t="t"/>
              <a:pathLst>
                <a:path extrusionOk="0" h="120000" w="120000">
                  <a:moveTo>
                    <a:pt x="120000" y="96842"/>
                  </a:moveTo>
                  <a:cubicBezTo>
                    <a:pt x="108907" y="58947"/>
                    <a:pt x="93781" y="27368"/>
                    <a:pt x="75630" y="2105"/>
                  </a:cubicBezTo>
                  <a:cubicBezTo>
                    <a:pt x="47394" y="0"/>
                    <a:pt x="28235" y="14736"/>
                    <a:pt x="0" y="8421"/>
                  </a:cubicBezTo>
                  <a:cubicBezTo>
                    <a:pt x="16134" y="103157"/>
                    <a:pt x="61512" y="119999"/>
                    <a:pt x="120000" y="96842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1384" y="2034"/>
              <a:ext cx="86" cy="159"/>
            </a:xfrm>
            <a:custGeom>
              <a:rect b="b" l="l" r="r" t="t"/>
              <a:pathLst>
                <a:path extrusionOk="0" h="120000" w="120000">
                  <a:moveTo>
                    <a:pt x="21290" y="120000"/>
                  </a:moveTo>
                  <a:cubicBezTo>
                    <a:pt x="96774" y="102413"/>
                    <a:pt x="120000" y="61034"/>
                    <a:pt x="102580" y="0"/>
                  </a:cubicBezTo>
                  <a:cubicBezTo>
                    <a:pt x="23225" y="8275"/>
                    <a:pt x="0" y="58965"/>
                    <a:pt x="2129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2702" y="2067"/>
              <a:ext cx="161" cy="83"/>
            </a:xfrm>
            <a:custGeom>
              <a:rect b="b" l="l" r="r" t="t"/>
              <a:pathLst>
                <a:path extrusionOk="0" h="120000" w="120000">
                  <a:moveTo>
                    <a:pt x="120000" y="94000"/>
                  </a:moveTo>
                  <a:cubicBezTo>
                    <a:pt x="112820" y="14000"/>
                    <a:pt x="53333" y="0"/>
                    <a:pt x="0" y="28000"/>
                  </a:cubicBezTo>
                  <a:cubicBezTo>
                    <a:pt x="14358" y="120000"/>
                    <a:pt x="67692" y="116000"/>
                    <a:pt x="120000" y="94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1470" y="1968"/>
              <a:ext cx="78" cy="155"/>
            </a:xfrm>
            <a:custGeom>
              <a:rect b="b" l="l" r="r" t="t"/>
              <a:pathLst>
                <a:path extrusionOk="0" h="120000" w="120000">
                  <a:moveTo>
                    <a:pt x="6315" y="120000"/>
                  </a:moveTo>
                  <a:cubicBezTo>
                    <a:pt x="105263" y="110442"/>
                    <a:pt x="119999" y="59469"/>
                    <a:pt x="117894" y="0"/>
                  </a:cubicBezTo>
                  <a:cubicBezTo>
                    <a:pt x="25263" y="11681"/>
                    <a:pt x="0" y="58407"/>
                    <a:pt x="6315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2616" y="1996"/>
              <a:ext cx="169" cy="97"/>
            </a:xfrm>
            <a:custGeom>
              <a:rect b="b" l="l" r="r" t="t"/>
              <a:pathLst>
                <a:path extrusionOk="0" h="120000" w="120000">
                  <a:moveTo>
                    <a:pt x="120000" y="75428"/>
                  </a:moveTo>
                  <a:cubicBezTo>
                    <a:pt x="100327" y="0"/>
                    <a:pt x="45245" y="15428"/>
                    <a:pt x="0" y="41142"/>
                  </a:cubicBezTo>
                  <a:cubicBezTo>
                    <a:pt x="17704" y="120000"/>
                    <a:pt x="75737" y="99428"/>
                    <a:pt x="120000" y="75428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55" y="1918"/>
              <a:ext cx="87" cy="143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cubicBezTo>
                    <a:pt x="91428" y="111923"/>
                    <a:pt x="114285" y="61153"/>
                    <a:pt x="120000" y="0"/>
                  </a:cubicBezTo>
                  <a:cubicBezTo>
                    <a:pt x="38095" y="0"/>
                    <a:pt x="0" y="57692"/>
                    <a:pt x="0" y="120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2530" y="1930"/>
              <a:ext cx="164" cy="114"/>
            </a:xfrm>
            <a:custGeom>
              <a:rect b="b" l="l" r="r" t="t"/>
              <a:pathLst>
                <a:path extrusionOk="0" h="120000" w="120000">
                  <a:moveTo>
                    <a:pt x="120000" y="65853"/>
                  </a:moveTo>
                  <a:cubicBezTo>
                    <a:pt x="92773" y="0"/>
                    <a:pt x="43361" y="26341"/>
                    <a:pt x="0" y="52682"/>
                  </a:cubicBezTo>
                  <a:cubicBezTo>
                    <a:pt x="23193" y="120000"/>
                    <a:pt x="80672" y="92195"/>
                    <a:pt x="120000" y="65853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1642" y="1873"/>
              <a:ext cx="103" cy="136"/>
            </a:xfrm>
            <a:custGeom>
              <a:rect b="b" l="l" r="r" t="t"/>
              <a:pathLst>
                <a:path extrusionOk="0" h="120000" w="120000">
                  <a:moveTo>
                    <a:pt x="0" y="119999"/>
                  </a:moveTo>
                  <a:cubicBezTo>
                    <a:pt x="91200" y="117575"/>
                    <a:pt x="102400" y="56969"/>
                    <a:pt x="120000" y="0"/>
                  </a:cubicBezTo>
                  <a:cubicBezTo>
                    <a:pt x="33600" y="4848"/>
                    <a:pt x="14400" y="60606"/>
                    <a:pt x="0" y="11999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2435" y="1877"/>
              <a:ext cx="165" cy="125"/>
            </a:xfrm>
            <a:custGeom>
              <a:rect b="b" l="l" r="r" t="t"/>
              <a:pathLst>
                <a:path extrusionOk="0" h="120000" w="120000">
                  <a:moveTo>
                    <a:pt x="120000" y="59340"/>
                  </a:moveTo>
                  <a:cubicBezTo>
                    <a:pt x="91000" y="0"/>
                    <a:pt x="34000" y="35604"/>
                    <a:pt x="0" y="63296"/>
                  </a:cubicBezTo>
                  <a:cubicBezTo>
                    <a:pt x="26000" y="120000"/>
                    <a:pt x="88000" y="81758"/>
                    <a:pt x="120000" y="5934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733" y="1831"/>
              <a:ext cx="118" cy="145"/>
            </a:xfrm>
            <a:custGeom>
              <a:rect b="b" l="l" r="r" t="t"/>
              <a:pathLst>
                <a:path extrusionOk="0" h="120000" w="120000">
                  <a:moveTo>
                    <a:pt x="0" y="109714"/>
                  </a:moveTo>
                  <a:cubicBezTo>
                    <a:pt x="76744" y="120000"/>
                    <a:pt x="99069" y="57142"/>
                    <a:pt x="120000" y="10285"/>
                  </a:cubicBezTo>
                  <a:cubicBezTo>
                    <a:pt x="44651" y="0"/>
                    <a:pt x="22325" y="64000"/>
                    <a:pt x="0" y="109714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2337" y="1840"/>
              <a:ext cx="160" cy="121"/>
            </a:xfrm>
            <a:custGeom>
              <a:rect b="b" l="l" r="r" t="t"/>
              <a:pathLst>
                <a:path extrusionOk="0" h="120000" w="120000">
                  <a:moveTo>
                    <a:pt x="120000" y="49090"/>
                  </a:moveTo>
                  <a:cubicBezTo>
                    <a:pt x="82758" y="0"/>
                    <a:pt x="21724" y="40909"/>
                    <a:pt x="0" y="81818"/>
                  </a:cubicBezTo>
                  <a:cubicBezTo>
                    <a:pt x="42413" y="120000"/>
                    <a:pt x="94137" y="80454"/>
                    <a:pt x="120000" y="4909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1830" y="1805"/>
              <a:ext cx="128" cy="145"/>
            </a:xfrm>
            <a:custGeom>
              <a:rect b="b" l="l" r="r" t="t"/>
              <a:pathLst>
                <a:path extrusionOk="0" h="120000" w="120000">
                  <a:moveTo>
                    <a:pt x="0" y="104000"/>
                  </a:moveTo>
                  <a:cubicBezTo>
                    <a:pt x="76129" y="120000"/>
                    <a:pt x="95483" y="54857"/>
                    <a:pt x="120000" y="14857"/>
                  </a:cubicBezTo>
                  <a:cubicBezTo>
                    <a:pt x="45161" y="0"/>
                    <a:pt x="23225" y="61714"/>
                    <a:pt x="0" y="10400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934" y="1810"/>
              <a:ext cx="132" cy="10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cubicBezTo>
                    <a:pt x="105000" y="0"/>
                    <a:pt x="90000" y="0"/>
                    <a:pt x="75000" y="0"/>
                  </a:cubicBezTo>
                  <a:cubicBezTo>
                    <a:pt x="30000" y="10632"/>
                    <a:pt x="13750" y="80506"/>
                    <a:pt x="0" y="113924"/>
                  </a:cubicBezTo>
                  <a:cubicBezTo>
                    <a:pt x="76250" y="120000"/>
                    <a:pt x="95000" y="56202"/>
                    <a:pt x="12000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2234" y="1833"/>
              <a:ext cx="160" cy="104"/>
            </a:xfrm>
            <a:custGeom>
              <a:rect b="b" l="l" r="r" t="t"/>
              <a:pathLst>
                <a:path extrusionOk="0" h="120000" w="120000">
                  <a:moveTo>
                    <a:pt x="120000" y="17368"/>
                  </a:moveTo>
                  <a:cubicBezTo>
                    <a:pt x="100344" y="12631"/>
                    <a:pt x="84827" y="0"/>
                    <a:pt x="58965" y="3157"/>
                  </a:cubicBezTo>
                  <a:cubicBezTo>
                    <a:pt x="40344" y="30000"/>
                    <a:pt x="15517" y="47368"/>
                    <a:pt x="0" y="78947"/>
                  </a:cubicBezTo>
                  <a:cubicBezTo>
                    <a:pt x="51724" y="120000"/>
                    <a:pt x="99310" y="66315"/>
                    <a:pt x="120000" y="17368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2033" y="1810"/>
              <a:ext cx="147" cy="11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cubicBezTo>
                    <a:pt x="100934" y="0"/>
                    <a:pt x="81869" y="0"/>
                    <a:pt x="62803" y="0"/>
                  </a:cubicBezTo>
                  <a:cubicBezTo>
                    <a:pt x="33644" y="16097"/>
                    <a:pt x="13457" y="68780"/>
                    <a:pt x="0" y="92195"/>
                  </a:cubicBezTo>
                  <a:cubicBezTo>
                    <a:pt x="69532" y="120000"/>
                    <a:pt x="89719" y="42439"/>
                    <a:pt x="120000" y="4390"/>
                  </a:cubicBezTo>
                  <a:cubicBezTo>
                    <a:pt x="120000" y="2926"/>
                    <a:pt x="120000" y="1463"/>
                    <a:pt x="120000" y="0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2135" y="1797"/>
              <a:ext cx="152" cy="120"/>
            </a:xfrm>
            <a:custGeom>
              <a:rect b="b" l="l" r="r" t="t"/>
              <a:pathLst>
                <a:path extrusionOk="0" h="120000" w="120000">
                  <a:moveTo>
                    <a:pt x="0" y="104827"/>
                  </a:moveTo>
                  <a:cubicBezTo>
                    <a:pt x="61621" y="120000"/>
                    <a:pt x="97297" y="70344"/>
                    <a:pt x="120000" y="22068"/>
                  </a:cubicBezTo>
                  <a:cubicBezTo>
                    <a:pt x="50810" y="0"/>
                    <a:pt x="23783" y="56551"/>
                    <a:pt x="0" y="104827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1744" y="3730"/>
              <a:ext cx="626" cy="448"/>
            </a:xfrm>
            <a:custGeom>
              <a:rect b="b" l="l" r="r" t="t"/>
              <a:pathLst>
                <a:path extrusionOk="0" h="120000" w="120000">
                  <a:moveTo>
                    <a:pt x="29274" y="35076"/>
                  </a:moveTo>
                  <a:cubicBezTo>
                    <a:pt x="28219" y="38030"/>
                    <a:pt x="21362" y="43200"/>
                    <a:pt x="20571" y="50584"/>
                  </a:cubicBezTo>
                  <a:cubicBezTo>
                    <a:pt x="33758" y="56861"/>
                    <a:pt x="51428" y="58338"/>
                    <a:pt x="64879" y="50584"/>
                  </a:cubicBezTo>
                  <a:cubicBezTo>
                    <a:pt x="75164" y="44307"/>
                    <a:pt x="83076" y="32123"/>
                    <a:pt x="93098" y="30646"/>
                  </a:cubicBezTo>
                  <a:cubicBezTo>
                    <a:pt x="102065" y="29169"/>
                    <a:pt x="109978" y="34338"/>
                    <a:pt x="119999" y="29538"/>
                  </a:cubicBezTo>
                  <a:cubicBezTo>
                    <a:pt x="117626" y="20676"/>
                    <a:pt x="109450" y="11076"/>
                    <a:pt x="101010" y="9600"/>
                  </a:cubicBezTo>
                  <a:cubicBezTo>
                    <a:pt x="80703" y="6646"/>
                    <a:pt x="69890" y="35076"/>
                    <a:pt x="50637" y="35076"/>
                  </a:cubicBezTo>
                  <a:cubicBezTo>
                    <a:pt x="54065" y="33230"/>
                    <a:pt x="57494" y="31384"/>
                    <a:pt x="60923" y="29538"/>
                  </a:cubicBezTo>
                  <a:cubicBezTo>
                    <a:pt x="39824" y="0"/>
                    <a:pt x="4747" y="22153"/>
                    <a:pt x="2637" y="59446"/>
                  </a:cubicBezTo>
                  <a:cubicBezTo>
                    <a:pt x="0" y="101538"/>
                    <a:pt x="36923" y="120000"/>
                    <a:pt x="58549" y="92307"/>
                  </a:cubicBezTo>
                  <a:cubicBezTo>
                    <a:pt x="42989" y="80861"/>
                    <a:pt x="12131" y="91938"/>
                    <a:pt x="17406" y="55015"/>
                  </a:cubicBezTo>
                  <a:cubicBezTo>
                    <a:pt x="18725" y="46153"/>
                    <a:pt x="23999" y="40615"/>
                    <a:pt x="29274" y="35076"/>
                  </a:cubicBezTo>
                  <a:close/>
                  <a:moveTo>
                    <a:pt x="32439" y="33969"/>
                  </a:moveTo>
                  <a:cubicBezTo>
                    <a:pt x="37186" y="31753"/>
                    <a:pt x="44571" y="33230"/>
                    <a:pt x="48263" y="36184"/>
                  </a:cubicBezTo>
                  <a:cubicBezTo>
                    <a:pt x="42461" y="36184"/>
                    <a:pt x="36659" y="36184"/>
                    <a:pt x="32439" y="33969"/>
                  </a:cubicBezTo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E6E6E6"/>
                </a:gs>
              </a:gsLst>
              <a:lin ang="54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4"/>
          <p:cNvSpPr txBox="1"/>
          <p:nvPr>
            <p:ph type="ctrTitle"/>
          </p:nvPr>
        </p:nvSpPr>
        <p:spPr>
          <a:xfrm>
            <a:off x="100013" y="1250156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14"/>
          <p:cNvSpPr txBox="1"/>
          <p:nvPr>
            <p:ph idx="1" type="subTitle"/>
          </p:nvPr>
        </p:nvSpPr>
        <p:spPr>
          <a:xfrm>
            <a:off x="100013" y="2364581"/>
            <a:ext cx="6400800" cy="15359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14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p14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p14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15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15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15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p15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/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1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16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p16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p16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17"/>
          <p:cNvSpPr txBox="1"/>
          <p:nvPr>
            <p:ph idx="1" type="body"/>
          </p:nvPr>
        </p:nvSpPr>
        <p:spPr>
          <a:xfrm>
            <a:off x="196850" y="744141"/>
            <a:ext cx="4298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17"/>
          <p:cNvSpPr txBox="1"/>
          <p:nvPr>
            <p:ph idx="2" type="body"/>
          </p:nvPr>
        </p:nvSpPr>
        <p:spPr>
          <a:xfrm>
            <a:off x="4648200" y="744141"/>
            <a:ext cx="4298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17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p17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17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3" name="Google Shape;223;p1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1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18"/>
          <p:cNvSpPr txBox="1"/>
          <p:nvPr>
            <p:ph idx="3" type="body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18"/>
          <p:cNvSpPr txBox="1"/>
          <p:nvPr>
            <p:ph idx="4" type="body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p18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18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9" name="Google Shape;229;p18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p19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19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4" name="Google Shape;234;p19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20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20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/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2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21"/>
          <p:cNvSpPr txBox="1"/>
          <p:nvPr>
            <p:ph idx="2" type="body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21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4" name="Google Shape;244;p21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p21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/>
          <p:nvPr>
            <p:ph type="title"/>
          </p:nvPr>
        </p:nvSpPr>
        <p:spPr>
          <a:xfrm>
            <a:off x="1792288" y="3600450"/>
            <a:ext cx="5486400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22"/>
          <p:cNvSpPr txBox="1"/>
          <p:nvPr>
            <p:ph idx="1" type="body"/>
          </p:nvPr>
        </p:nvSpPr>
        <p:spPr>
          <a:xfrm>
            <a:off x="1792288" y="4025503"/>
            <a:ext cx="5486400" cy="6036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22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22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22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p23"/>
          <p:cNvSpPr txBox="1"/>
          <p:nvPr>
            <p:ph idx="1" type="body"/>
          </p:nvPr>
        </p:nvSpPr>
        <p:spPr>
          <a:xfrm rot="5400000">
            <a:off x="2550914" y="-1609923"/>
            <a:ext cx="4042172" cy="8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p23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p23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23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 txBox="1"/>
          <p:nvPr>
            <p:ph type="title"/>
          </p:nvPr>
        </p:nvSpPr>
        <p:spPr>
          <a:xfrm rot="5400000">
            <a:off x="5618956" y="1261269"/>
            <a:ext cx="4786312" cy="226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24"/>
          <p:cNvSpPr txBox="1"/>
          <p:nvPr>
            <p:ph idx="1" type="body"/>
          </p:nvPr>
        </p:nvSpPr>
        <p:spPr>
          <a:xfrm rot="5400000">
            <a:off x="1014413" y="-927100"/>
            <a:ext cx="4786312" cy="66405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24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p24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p24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3057525"/>
            <a:ext cx="9144000" cy="2085975"/>
            <a:chOff x="0" y="2568"/>
            <a:chExt cx="5760" cy="1752"/>
          </a:xfrm>
        </p:grpSpPr>
        <p:grpSp>
          <p:nvGrpSpPr>
            <p:cNvPr id="52" name="Google Shape;52;p13"/>
            <p:cNvGrpSpPr/>
            <p:nvPr/>
          </p:nvGrpSpPr>
          <p:grpSpPr>
            <a:xfrm>
              <a:off x="0" y="2568"/>
              <a:ext cx="5760" cy="1752"/>
              <a:chOff x="0" y="2568"/>
              <a:chExt cx="5760" cy="1752"/>
            </a:xfrm>
          </p:grpSpPr>
          <p:sp>
            <p:nvSpPr>
              <p:cNvPr id="53" name="Google Shape;53;p13"/>
              <p:cNvSpPr/>
              <p:nvPr/>
            </p:nvSpPr>
            <p:spPr>
              <a:xfrm>
                <a:off x="0" y="4156"/>
                <a:ext cx="5760" cy="140"/>
              </a:xfrm>
              <a:prstGeom prst="rect">
                <a:avLst/>
              </a:prstGeom>
              <a:gradFill>
                <a:gsLst>
                  <a:gs pos="0">
                    <a:srgbClr val="5A5A5A">
                      <a:alpha val="0"/>
                    </a:srgbClr>
                  </a:gs>
                  <a:gs pos="100000">
                    <a:srgbClr val="808080">
                      <a:alpha val="32941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3"/>
              <p:cNvSpPr/>
              <p:nvPr/>
            </p:nvSpPr>
            <p:spPr>
              <a:xfrm>
                <a:off x="0" y="2568"/>
                <a:ext cx="5760" cy="1752"/>
              </a:xfrm>
              <a:prstGeom prst="rect">
                <a:avLst/>
              </a:prstGeom>
              <a:gradFill>
                <a:gsLst>
                  <a:gs pos="0">
                    <a:srgbClr val="5A5A5A">
                      <a:alpha val="0"/>
                    </a:srgbClr>
                  </a:gs>
                  <a:gs pos="100000">
                    <a:srgbClr val="808080">
                      <a:alpha val="28627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3"/>
              <p:cNvSpPr/>
              <p:nvPr/>
            </p:nvSpPr>
            <p:spPr>
              <a:xfrm>
                <a:off x="0" y="4276"/>
                <a:ext cx="5760" cy="44"/>
              </a:xfrm>
              <a:prstGeom prst="rect">
                <a:avLst/>
              </a:prstGeom>
              <a:gradFill>
                <a:gsLst>
                  <a:gs pos="0">
                    <a:schemeClr val="hlink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56;p13"/>
            <p:cNvGrpSpPr/>
            <p:nvPr/>
          </p:nvGrpSpPr>
          <p:grpSpPr>
            <a:xfrm>
              <a:off x="97" y="3553"/>
              <a:ext cx="595" cy="648"/>
              <a:chOff x="1022" y="1797"/>
              <a:chExt cx="2173" cy="2484"/>
            </a:xfrm>
          </p:grpSpPr>
          <p:sp>
            <p:nvSpPr>
              <p:cNvPr id="57" name="Google Shape;57;p13"/>
              <p:cNvSpPr/>
              <p:nvPr/>
            </p:nvSpPr>
            <p:spPr>
              <a:xfrm>
                <a:off x="1843" y="3915"/>
                <a:ext cx="678" cy="366"/>
              </a:xfrm>
              <a:custGeom>
                <a:rect b="b" l="l" r="r" t="t"/>
                <a:pathLst>
                  <a:path extrusionOk="0" h="120000" w="120000">
                    <a:moveTo>
                      <a:pt x="111237" y="120000"/>
                    </a:moveTo>
                    <a:cubicBezTo>
                      <a:pt x="111724" y="120000"/>
                      <a:pt x="112210" y="120000"/>
                      <a:pt x="112697" y="120000"/>
                    </a:cubicBezTo>
                    <a:cubicBezTo>
                      <a:pt x="115131" y="112330"/>
                      <a:pt x="118052" y="105563"/>
                      <a:pt x="120000" y="96992"/>
                    </a:cubicBezTo>
                    <a:cubicBezTo>
                      <a:pt x="105395" y="60000"/>
                      <a:pt x="78377" y="0"/>
                      <a:pt x="45760" y="28421"/>
                    </a:cubicBezTo>
                    <a:cubicBezTo>
                      <a:pt x="47464" y="35639"/>
                      <a:pt x="52089" y="36992"/>
                      <a:pt x="55983" y="40150"/>
                    </a:cubicBezTo>
                    <a:cubicBezTo>
                      <a:pt x="42109" y="32030"/>
                      <a:pt x="21906" y="5413"/>
                      <a:pt x="0" y="20300"/>
                    </a:cubicBezTo>
                    <a:cubicBezTo>
                      <a:pt x="730" y="45112"/>
                      <a:pt x="9492" y="37443"/>
                      <a:pt x="19716" y="37443"/>
                    </a:cubicBezTo>
                    <a:cubicBezTo>
                      <a:pt x="43569" y="37894"/>
                      <a:pt x="64016" y="98796"/>
                      <a:pt x="83732" y="63157"/>
                    </a:cubicBezTo>
                    <a:cubicBezTo>
                      <a:pt x="79837" y="44210"/>
                      <a:pt x="65963" y="51428"/>
                      <a:pt x="56713" y="42857"/>
                    </a:cubicBezTo>
                    <a:cubicBezTo>
                      <a:pt x="85192" y="39248"/>
                      <a:pt x="99066" y="84360"/>
                      <a:pt x="111237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3"/>
              <p:cNvSpPr/>
              <p:nvPr/>
            </p:nvSpPr>
            <p:spPr>
              <a:xfrm>
                <a:off x="1580" y="4045"/>
                <a:ext cx="231" cy="217"/>
              </a:xfrm>
              <a:custGeom>
                <a:rect b="b" l="l" r="r" t="t"/>
                <a:pathLst>
                  <a:path extrusionOk="0" h="120000" w="120000">
                    <a:moveTo>
                      <a:pt x="100714" y="0"/>
                    </a:moveTo>
                    <a:cubicBezTo>
                      <a:pt x="60000" y="19108"/>
                      <a:pt x="31428" y="71082"/>
                      <a:pt x="0" y="107770"/>
                    </a:cubicBezTo>
                    <a:cubicBezTo>
                      <a:pt x="15000" y="110063"/>
                      <a:pt x="30714" y="120000"/>
                      <a:pt x="42857" y="116942"/>
                    </a:cubicBezTo>
                    <a:cubicBezTo>
                      <a:pt x="56428" y="113121"/>
                      <a:pt x="69285" y="84076"/>
                      <a:pt x="81428" y="71082"/>
                    </a:cubicBezTo>
                    <a:cubicBezTo>
                      <a:pt x="97142" y="53503"/>
                      <a:pt x="113571" y="42802"/>
                      <a:pt x="120000" y="27515"/>
                    </a:cubicBezTo>
                    <a:cubicBezTo>
                      <a:pt x="109285" y="22165"/>
                      <a:pt x="104285" y="12993"/>
                      <a:pt x="1007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3"/>
              <p:cNvSpPr/>
              <p:nvPr/>
            </p:nvSpPr>
            <p:spPr>
              <a:xfrm>
                <a:off x="2304" y="3935"/>
                <a:ext cx="103" cy="115"/>
              </a:xfrm>
              <a:custGeom>
                <a:rect b="b" l="l" r="r" t="t"/>
                <a:pathLst>
                  <a:path extrusionOk="0" h="120000" w="120000">
                    <a:moveTo>
                      <a:pt x="99200" y="119999"/>
                    </a:moveTo>
                    <a:cubicBezTo>
                      <a:pt x="115200" y="88192"/>
                      <a:pt x="120000" y="46265"/>
                      <a:pt x="118400" y="0"/>
                    </a:cubicBezTo>
                    <a:cubicBezTo>
                      <a:pt x="73600" y="13012"/>
                      <a:pt x="14400" y="14457"/>
                      <a:pt x="0" y="56385"/>
                    </a:cubicBezTo>
                    <a:cubicBezTo>
                      <a:pt x="24000" y="85301"/>
                      <a:pt x="65600" y="99759"/>
                      <a:pt x="99200" y="1199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3"/>
              <p:cNvSpPr/>
              <p:nvPr/>
            </p:nvSpPr>
            <p:spPr>
              <a:xfrm>
                <a:off x="2114" y="3828"/>
                <a:ext cx="337" cy="145"/>
              </a:xfrm>
              <a:custGeom>
                <a:rect b="b" l="l" r="r" t="t"/>
                <a:pathLst>
                  <a:path extrusionOk="0" h="120000" w="120000">
                    <a:moveTo>
                      <a:pt x="120000" y="6857"/>
                    </a:moveTo>
                    <a:cubicBezTo>
                      <a:pt x="119510" y="3428"/>
                      <a:pt x="119020" y="1142"/>
                      <a:pt x="117061" y="0"/>
                    </a:cubicBezTo>
                    <a:cubicBezTo>
                      <a:pt x="103836" y="1142"/>
                      <a:pt x="94530" y="10285"/>
                      <a:pt x="86693" y="24000"/>
                    </a:cubicBezTo>
                    <a:cubicBezTo>
                      <a:pt x="47510" y="27428"/>
                      <a:pt x="20571" y="29714"/>
                      <a:pt x="0" y="82285"/>
                    </a:cubicBezTo>
                    <a:cubicBezTo>
                      <a:pt x="28408" y="120000"/>
                      <a:pt x="76897" y="109714"/>
                      <a:pt x="102367" y="75428"/>
                    </a:cubicBezTo>
                    <a:cubicBezTo>
                      <a:pt x="109224" y="53714"/>
                      <a:pt x="112163" y="24000"/>
                      <a:pt x="120000" y="685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3"/>
              <p:cNvSpPr/>
              <p:nvPr/>
            </p:nvSpPr>
            <p:spPr>
              <a:xfrm>
                <a:off x="2422" y="3780"/>
                <a:ext cx="124" cy="135"/>
              </a:xfrm>
              <a:custGeom>
                <a:rect b="b" l="l" r="r" t="t"/>
                <a:pathLst>
                  <a:path extrusionOk="0" h="120000" w="120000">
                    <a:moveTo>
                      <a:pt x="120000" y="13469"/>
                    </a:moveTo>
                    <a:cubicBezTo>
                      <a:pt x="44000" y="0"/>
                      <a:pt x="18666" y="64897"/>
                      <a:pt x="0" y="116326"/>
                    </a:cubicBezTo>
                    <a:cubicBezTo>
                      <a:pt x="81333" y="119999"/>
                      <a:pt x="94666" y="61224"/>
                      <a:pt x="120000" y="1346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3"/>
              <p:cNvSpPr/>
              <p:nvPr/>
            </p:nvSpPr>
            <p:spPr>
              <a:xfrm>
                <a:off x="1650" y="3792"/>
                <a:ext cx="165" cy="120"/>
              </a:xfrm>
              <a:custGeom>
                <a:rect b="b" l="l" r="r" t="t"/>
                <a:pathLst>
                  <a:path extrusionOk="0" h="120000" w="120000">
                    <a:moveTo>
                      <a:pt x="120000" y="35862"/>
                    </a:moveTo>
                    <a:cubicBezTo>
                      <a:pt x="70000" y="0"/>
                      <a:pt x="23000" y="45517"/>
                      <a:pt x="0" y="85517"/>
                    </a:cubicBezTo>
                    <a:cubicBezTo>
                      <a:pt x="50000" y="120000"/>
                      <a:pt x="96000" y="75862"/>
                      <a:pt x="120000" y="358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3"/>
              <p:cNvSpPr/>
              <p:nvPr/>
            </p:nvSpPr>
            <p:spPr>
              <a:xfrm>
                <a:off x="2526" y="3733"/>
                <a:ext cx="111" cy="141"/>
              </a:xfrm>
              <a:custGeom>
                <a:rect b="b" l="l" r="r" t="t"/>
                <a:pathLst>
                  <a:path extrusionOk="0" h="120000" w="120000">
                    <a:moveTo>
                      <a:pt x="120000" y="10588"/>
                    </a:moveTo>
                    <a:cubicBezTo>
                      <a:pt x="38518" y="0"/>
                      <a:pt x="14814" y="65882"/>
                      <a:pt x="0" y="120000"/>
                    </a:cubicBezTo>
                    <a:cubicBezTo>
                      <a:pt x="82962" y="117647"/>
                      <a:pt x="96296" y="61176"/>
                      <a:pt x="120000" y="105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3"/>
              <p:cNvSpPr/>
              <p:nvPr/>
            </p:nvSpPr>
            <p:spPr>
              <a:xfrm>
                <a:off x="1551" y="3744"/>
                <a:ext cx="165" cy="127"/>
              </a:xfrm>
              <a:custGeom>
                <a:rect b="b" l="l" r="r" t="t"/>
                <a:pathLst>
                  <a:path extrusionOk="0" h="120000" w="120000">
                    <a:moveTo>
                      <a:pt x="120000" y="56086"/>
                    </a:moveTo>
                    <a:cubicBezTo>
                      <a:pt x="90000" y="0"/>
                      <a:pt x="32000" y="41739"/>
                      <a:pt x="0" y="67826"/>
                    </a:cubicBezTo>
                    <a:cubicBezTo>
                      <a:pt x="34000" y="120000"/>
                      <a:pt x="87000" y="86086"/>
                      <a:pt x="120000" y="560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2625" y="3679"/>
                <a:ext cx="93" cy="146"/>
              </a:xfrm>
              <a:custGeom>
                <a:rect b="b" l="l" r="r" t="t"/>
                <a:pathLst>
                  <a:path extrusionOk="0" h="120000" w="120000">
                    <a:moveTo>
                      <a:pt x="0" y="115471"/>
                    </a:moveTo>
                    <a:cubicBezTo>
                      <a:pt x="84705" y="120000"/>
                      <a:pt x="112941" y="57735"/>
                      <a:pt x="120000" y="0"/>
                    </a:cubicBezTo>
                    <a:cubicBezTo>
                      <a:pt x="31764" y="6792"/>
                      <a:pt x="12352" y="60000"/>
                      <a:pt x="0" y="1154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3"/>
              <p:cNvSpPr/>
              <p:nvPr/>
            </p:nvSpPr>
            <p:spPr>
              <a:xfrm>
                <a:off x="1461" y="3697"/>
                <a:ext cx="164" cy="118"/>
              </a:xfrm>
              <a:custGeom>
                <a:rect b="b" l="l" r="r" t="t"/>
                <a:pathLst>
                  <a:path extrusionOk="0" h="120000" w="120000">
                    <a:moveTo>
                      <a:pt x="120000" y="57882"/>
                    </a:moveTo>
                    <a:cubicBezTo>
                      <a:pt x="90756" y="0"/>
                      <a:pt x="37310" y="32470"/>
                      <a:pt x="0" y="57882"/>
                    </a:cubicBezTo>
                    <a:cubicBezTo>
                      <a:pt x="27226" y="120000"/>
                      <a:pt x="85714" y="91764"/>
                      <a:pt x="120000" y="5788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3"/>
              <p:cNvSpPr/>
              <p:nvPr/>
            </p:nvSpPr>
            <p:spPr>
              <a:xfrm>
                <a:off x="2714" y="3615"/>
                <a:ext cx="87" cy="151"/>
              </a:xfrm>
              <a:custGeom>
                <a:rect b="b" l="l" r="r" t="t"/>
                <a:pathLst>
                  <a:path extrusionOk="0" h="120000" w="120000">
                    <a:moveTo>
                      <a:pt x="0" y="120000"/>
                    </a:moveTo>
                    <a:cubicBezTo>
                      <a:pt x="91428" y="110181"/>
                      <a:pt x="120000" y="64363"/>
                      <a:pt x="114285" y="0"/>
                    </a:cubicBezTo>
                    <a:cubicBezTo>
                      <a:pt x="26666" y="10909"/>
                      <a:pt x="3809" y="60000"/>
                      <a:pt x="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3"/>
              <p:cNvSpPr/>
              <p:nvPr/>
            </p:nvSpPr>
            <p:spPr>
              <a:xfrm>
                <a:off x="1375" y="3648"/>
                <a:ext cx="165" cy="97"/>
              </a:xfrm>
              <a:custGeom>
                <a:rect b="b" l="l" r="r" t="t"/>
                <a:pathLst>
                  <a:path extrusionOk="0" h="120000" w="120000">
                    <a:moveTo>
                      <a:pt x="120000" y="74366"/>
                    </a:moveTo>
                    <a:cubicBezTo>
                      <a:pt x="113000" y="0"/>
                      <a:pt x="38000" y="11830"/>
                      <a:pt x="0" y="43943"/>
                    </a:cubicBezTo>
                    <a:cubicBezTo>
                      <a:pt x="21000" y="120000"/>
                      <a:pt x="83000" y="89577"/>
                      <a:pt x="120000" y="7436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3"/>
              <p:cNvSpPr/>
              <p:nvPr/>
            </p:nvSpPr>
            <p:spPr>
              <a:xfrm>
                <a:off x="1267" y="2034"/>
                <a:ext cx="1679" cy="1709"/>
              </a:xfrm>
              <a:custGeom>
                <a:rect b="b" l="l" r="r" t="t"/>
                <a:pathLst>
                  <a:path extrusionOk="0" h="120000" w="120000">
                    <a:moveTo>
                      <a:pt x="75898" y="116422"/>
                    </a:moveTo>
                    <a:cubicBezTo>
                      <a:pt x="70976" y="110136"/>
                      <a:pt x="68416" y="101531"/>
                      <a:pt x="68810" y="90120"/>
                    </a:cubicBezTo>
                    <a:cubicBezTo>
                      <a:pt x="69499" y="89443"/>
                      <a:pt x="71468" y="90024"/>
                      <a:pt x="72649" y="89830"/>
                    </a:cubicBezTo>
                    <a:cubicBezTo>
                      <a:pt x="73240" y="97856"/>
                      <a:pt x="75209" y="108589"/>
                      <a:pt x="84068" y="106655"/>
                    </a:cubicBezTo>
                    <a:cubicBezTo>
                      <a:pt x="88498" y="105688"/>
                      <a:pt x="90270" y="99983"/>
                      <a:pt x="90270" y="93892"/>
                    </a:cubicBezTo>
                    <a:cubicBezTo>
                      <a:pt x="86234" y="95342"/>
                      <a:pt x="79146" y="96889"/>
                      <a:pt x="79146" y="90120"/>
                    </a:cubicBezTo>
                    <a:cubicBezTo>
                      <a:pt x="85939" y="90701"/>
                      <a:pt x="85742" y="80547"/>
                      <a:pt x="79343" y="80644"/>
                    </a:cubicBezTo>
                    <a:cubicBezTo>
                      <a:pt x="79245" y="69621"/>
                      <a:pt x="100114" y="67880"/>
                      <a:pt x="96767" y="82965"/>
                    </a:cubicBezTo>
                    <a:cubicBezTo>
                      <a:pt x="110451" y="80934"/>
                      <a:pt x="120000" y="71651"/>
                      <a:pt x="118523" y="55793"/>
                    </a:cubicBezTo>
                    <a:cubicBezTo>
                      <a:pt x="117440" y="44673"/>
                      <a:pt x="107104" y="39258"/>
                      <a:pt x="95586" y="40419"/>
                    </a:cubicBezTo>
                    <a:cubicBezTo>
                      <a:pt x="91747" y="40805"/>
                      <a:pt x="88892" y="42159"/>
                      <a:pt x="86136" y="44480"/>
                    </a:cubicBezTo>
                    <a:cubicBezTo>
                      <a:pt x="77178" y="52022"/>
                      <a:pt x="74618" y="65366"/>
                      <a:pt x="72945" y="80644"/>
                    </a:cubicBezTo>
                    <a:cubicBezTo>
                      <a:pt x="72059" y="81224"/>
                      <a:pt x="70188" y="80741"/>
                      <a:pt x="68810" y="80934"/>
                    </a:cubicBezTo>
                    <a:cubicBezTo>
                      <a:pt x="67727" y="59951"/>
                      <a:pt x="81607" y="47187"/>
                      <a:pt x="79934" y="26591"/>
                    </a:cubicBezTo>
                    <a:cubicBezTo>
                      <a:pt x="78851" y="12280"/>
                      <a:pt x="67333" y="8896"/>
                      <a:pt x="60246" y="0"/>
                    </a:cubicBezTo>
                    <a:cubicBezTo>
                      <a:pt x="52370" y="8605"/>
                      <a:pt x="39967" y="12763"/>
                      <a:pt x="39671" y="27945"/>
                    </a:cubicBezTo>
                    <a:cubicBezTo>
                      <a:pt x="39474" y="47284"/>
                      <a:pt x="51878" y="60531"/>
                      <a:pt x="51189" y="80644"/>
                    </a:cubicBezTo>
                    <a:cubicBezTo>
                      <a:pt x="50500" y="81224"/>
                      <a:pt x="48531" y="80741"/>
                      <a:pt x="47350" y="80934"/>
                    </a:cubicBezTo>
                    <a:cubicBezTo>
                      <a:pt x="45283" y="65946"/>
                      <a:pt x="42920" y="52119"/>
                      <a:pt x="33863" y="44480"/>
                    </a:cubicBezTo>
                    <a:cubicBezTo>
                      <a:pt x="31205" y="42256"/>
                      <a:pt x="28252" y="40805"/>
                      <a:pt x="24708" y="40419"/>
                    </a:cubicBezTo>
                    <a:cubicBezTo>
                      <a:pt x="12698" y="39161"/>
                      <a:pt x="2657" y="44770"/>
                      <a:pt x="1476" y="55987"/>
                    </a:cubicBezTo>
                    <a:cubicBezTo>
                      <a:pt x="0" y="71168"/>
                      <a:pt x="9056" y="80934"/>
                      <a:pt x="23232" y="82965"/>
                    </a:cubicBezTo>
                    <a:cubicBezTo>
                      <a:pt x="19885" y="67880"/>
                      <a:pt x="40754" y="69621"/>
                      <a:pt x="40557" y="80644"/>
                    </a:cubicBezTo>
                    <a:cubicBezTo>
                      <a:pt x="34356" y="79967"/>
                      <a:pt x="33666" y="90991"/>
                      <a:pt x="40853" y="89830"/>
                    </a:cubicBezTo>
                    <a:cubicBezTo>
                      <a:pt x="41345" y="96212"/>
                      <a:pt x="33863" y="96212"/>
                      <a:pt x="30024" y="93601"/>
                    </a:cubicBezTo>
                    <a:cubicBezTo>
                      <a:pt x="29138" y="99403"/>
                      <a:pt x="31599" y="105688"/>
                      <a:pt x="35931" y="106655"/>
                    </a:cubicBezTo>
                    <a:cubicBezTo>
                      <a:pt x="44397" y="108493"/>
                      <a:pt x="47054" y="98436"/>
                      <a:pt x="47054" y="90120"/>
                    </a:cubicBezTo>
                    <a:cubicBezTo>
                      <a:pt x="47842" y="89443"/>
                      <a:pt x="49909" y="90024"/>
                      <a:pt x="51189" y="89830"/>
                    </a:cubicBezTo>
                    <a:cubicBezTo>
                      <a:pt x="51681" y="101531"/>
                      <a:pt x="48826" y="109943"/>
                      <a:pt x="44101" y="116422"/>
                    </a:cubicBezTo>
                    <a:cubicBezTo>
                      <a:pt x="52075" y="120000"/>
                      <a:pt x="67924" y="120000"/>
                      <a:pt x="75898" y="116422"/>
                    </a:cubicBezTo>
                    <a:close/>
                    <a:moveTo>
                      <a:pt x="55619" y="89830"/>
                    </a:moveTo>
                    <a:cubicBezTo>
                      <a:pt x="56210" y="89830"/>
                      <a:pt x="56800" y="89830"/>
                      <a:pt x="57391" y="89830"/>
                    </a:cubicBezTo>
                    <a:cubicBezTo>
                      <a:pt x="58966" y="92828"/>
                      <a:pt x="58277" y="98243"/>
                      <a:pt x="60246" y="100854"/>
                    </a:cubicBezTo>
                    <a:cubicBezTo>
                      <a:pt x="61230" y="97179"/>
                      <a:pt x="61132" y="92634"/>
                      <a:pt x="62904" y="89830"/>
                    </a:cubicBezTo>
                    <a:cubicBezTo>
                      <a:pt x="63396" y="89830"/>
                      <a:pt x="63888" y="89830"/>
                      <a:pt x="64380" y="89830"/>
                    </a:cubicBezTo>
                    <a:cubicBezTo>
                      <a:pt x="62707" y="96599"/>
                      <a:pt x="61821" y="104141"/>
                      <a:pt x="59655" y="110427"/>
                    </a:cubicBezTo>
                    <a:cubicBezTo>
                      <a:pt x="58671" y="103271"/>
                      <a:pt x="56800" y="96889"/>
                      <a:pt x="55619" y="89830"/>
                    </a:cubicBezTo>
                    <a:close/>
                    <a:moveTo>
                      <a:pt x="75602" y="86059"/>
                    </a:moveTo>
                    <a:cubicBezTo>
                      <a:pt x="63986" y="86349"/>
                      <a:pt x="51878" y="85962"/>
                      <a:pt x="40557" y="86059"/>
                    </a:cubicBezTo>
                    <a:cubicBezTo>
                      <a:pt x="40262" y="86059"/>
                      <a:pt x="40262" y="85866"/>
                      <a:pt x="39967" y="85769"/>
                    </a:cubicBezTo>
                    <a:cubicBezTo>
                      <a:pt x="39967" y="85479"/>
                      <a:pt x="39967" y="85189"/>
                      <a:pt x="39967" y="84899"/>
                    </a:cubicBezTo>
                    <a:cubicBezTo>
                      <a:pt x="52567" y="84609"/>
                      <a:pt x="67924" y="84125"/>
                      <a:pt x="79639" y="85189"/>
                    </a:cubicBezTo>
                    <a:cubicBezTo>
                      <a:pt x="79048" y="86833"/>
                      <a:pt x="76784" y="86059"/>
                      <a:pt x="75602" y="86059"/>
                    </a:cubicBezTo>
                    <a:close/>
                    <a:moveTo>
                      <a:pt x="55324" y="80934"/>
                    </a:moveTo>
                    <a:cubicBezTo>
                      <a:pt x="56603" y="63142"/>
                      <a:pt x="58178" y="45640"/>
                      <a:pt x="59950" y="28235"/>
                    </a:cubicBezTo>
                    <a:cubicBezTo>
                      <a:pt x="61230" y="41095"/>
                      <a:pt x="62608" y="54923"/>
                      <a:pt x="63789" y="67880"/>
                    </a:cubicBezTo>
                    <a:cubicBezTo>
                      <a:pt x="64282" y="72328"/>
                      <a:pt x="64774" y="76873"/>
                      <a:pt x="64380" y="80934"/>
                    </a:cubicBezTo>
                    <a:cubicBezTo>
                      <a:pt x="61624" y="81128"/>
                      <a:pt x="62214" y="77356"/>
                      <a:pt x="62018" y="75713"/>
                    </a:cubicBezTo>
                    <a:cubicBezTo>
                      <a:pt x="61427" y="68654"/>
                      <a:pt x="61033" y="60725"/>
                      <a:pt x="59950" y="54633"/>
                    </a:cubicBezTo>
                    <a:cubicBezTo>
                      <a:pt x="58277" y="62659"/>
                      <a:pt x="58867" y="73102"/>
                      <a:pt x="56800" y="80934"/>
                    </a:cubicBezTo>
                    <a:cubicBezTo>
                      <a:pt x="56308" y="80934"/>
                      <a:pt x="55816" y="80934"/>
                      <a:pt x="55324" y="80934"/>
                    </a:cubicBezTo>
                    <a:close/>
                    <a:moveTo>
                      <a:pt x="16242" y="60338"/>
                    </a:moveTo>
                    <a:cubicBezTo>
                      <a:pt x="14667" y="59274"/>
                      <a:pt x="13683" y="57727"/>
                      <a:pt x="12403" y="56277"/>
                    </a:cubicBezTo>
                    <a:cubicBezTo>
                      <a:pt x="14175" y="56277"/>
                      <a:pt x="15947" y="56277"/>
                      <a:pt x="17719" y="56277"/>
                    </a:cubicBezTo>
                    <a:cubicBezTo>
                      <a:pt x="18310" y="53859"/>
                      <a:pt x="19294" y="51732"/>
                      <a:pt x="20278" y="49701"/>
                    </a:cubicBezTo>
                    <a:cubicBezTo>
                      <a:pt x="21263" y="52022"/>
                      <a:pt x="21853" y="54536"/>
                      <a:pt x="23232" y="56277"/>
                    </a:cubicBezTo>
                    <a:cubicBezTo>
                      <a:pt x="24807" y="56470"/>
                      <a:pt x="27169" y="55987"/>
                      <a:pt x="28252" y="56567"/>
                    </a:cubicBezTo>
                    <a:cubicBezTo>
                      <a:pt x="26776" y="57824"/>
                      <a:pt x="25397" y="59178"/>
                      <a:pt x="24118" y="60628"/>
                    </a:cubicBezTo>
                    <a:cubicBezTo>
                      <a:pt x="24807" y="62175"/>
                      <a:pt x="25594" y="65173"/>
                      <a:pt x="25299" y="66720"/>
                    </a:cubicBezTo>
                    <a:cubicBezTo>
                      <a:pt x="23724" y="65366"/>
                      <a:pt x="22050" y="63916"/>
                      <a:pt x="19983" y="62949"/>
                    </a:cubicBezTo>
                    <a:cubicBezTo>
                      <a:pt x="18310" y="64206"/>
                      <a:pt x="16636" y="65463"/>
                      <a:pt x="15061" y="66720"/>
                    </a:cubicBezTo>
                    <a:cubicBezTo>
                      <a:pt x="15258" y="64496"/>
                      <a:pt x="15553" y="62272"/>
                      <a:pt x="16242" y="60338"/>
                    </a:cubicBezTo>
                    <a:close/>
                    <a:moveTo>
                      <a:pt x="100803" y="62659"/>
                    </a:moveTo>
                    <a:cubicBezTo>
                      <a:pt x="99524" y="64399"/>
                      <a:pt x="97555" y="65366"/>
                      <a:pt x="95881" y="66720"/>
                    </a:cubicBezTo>
                    <a:cubicBezTo>
                      <a:pt x="96374" y="64593"/>
                      <a:pt x="96669" y="62272"/>
                      <a:pt x="97358" y="60338"/>
                    </a:cubicBezTo>
                    <a:cubicBezTo>
                      <a:pt x="95783" y="59178"/>
                      <a:pt x="94405" y="57824"/>
                      <a:pt x="93223" y="56277"/>
                    </a:cubicBezTo>
                    <a:cubicBezTo>
                      <a:pt x="94995" y="56277"/>
                      <a:pt x="96767" y="56277"/>
                      <a:pt x="98539" y="56277"/>
                    </a:cubicBezTo>
                    <a:cubicBezTo>
                      <a:pt x="99130" y="54053"/>
                      <a:pt x="100311" y="52312"/>
                      <a:pt x="100803" y="49991"/>
                    </a:cubicBezTo>
                    <a:cubicBezTo>
                      <a:pt x="102575" y="51442"/>
                      <a:pt x="102477" y="54730"/>
                      <a:pt x="104052" y="56277"/>
                    </a:cubicBezTo>
                    <a:cubicBezTo>
                      <a:pt x="105627" y="56470"/>
                      <a:pt x="107990" y="55987"/>
                      <a:pt x="109073" y="56567"/>
                    </a:cubicBezTo>
                    <a:cubicBezTo>
                      <a:pt x="107596" y="57824"/>
                      <a:pt x="106218" y="59178"/>
                      <a:pt x="104938" y="60628"/>
                    </a:cubicBezTo>
                    <a:cubicBezTo>
                      <a:pt x="105627" y="62175"/>
                      <a:pt x="106218" y="65463"/>
                      <a:pt x="106119" y="66720"/>
                    </a:cubicBezTo>
                    <a:cubicBezTo>
                      <a:pt x="104446" y="65269"/>
                      <a:pt x="102575" y="64012"/>
                      <a:pt x="100803" y="6265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>
                <a:off x="2794" y="3540"/>
                <a:ext cx="84" cy="160"/>
              </a:xfrm>
              <a:custGeom>
                <a:rect b="b" l="l" r="r" t="t"/>
                <a:pathLst>
                  <a:path extrusionOk="0" h="120000" w="120000">
                    <a:moveTo>
                      <a:pt x="15737" y="120000"/>
                    </a:moveTo>
                    <a:cubicBezTo>
                      <a:pt x="100327" y="103448"/>
                      <a:pt x="120000" y="63103"/>
                      <a:pt x="104262" y="0"/>
                    </a:cubicBezTo>
                    <a:cubicBezTo>
                      <a:pt x="13770" y="11379"/>
                      <a:pt x="0" y="60000"/>
                      <a:pt x="15737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3"/>
              <p:cNvSpPr/>
              <p:nvPr/>
            </p:nvSpPr>
            <p:spPr>
              <a:xfrm>
                <a:off x="1300" y="3577"/>
                <a:ext cx="161" cy="84"/>
              </a:xfrm>
              <a:custGeom>
                <a:rect b="b" l="l" r="r" t="t"/>
                <a:pathLst>
                  <a:path extrusionOk="0" h="120000" w="120000">
                    <a:moveTo>
                      <a:pt x="120000" y="92459"/>
                    </a:moveTo>
                    <a:cubicBezTo>
                      <a:pt x="109743" y="0"/>
                      <a:pt x="37948" y="17704"/>
                      <a:pt x="0" y="35409"/>
                    </a:cubicBezTo>
                    <a:cubicBezTo>
                      <a:pt x="9230" y="118032"/>
                      <a:pt x="67692" y="120000"/>
                      <a:pt x="120000" y="9245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3"/>
              <p:cNvSpPr/>
              <p:nvPr/>
            </p:nvSpPr>
            <p:spPr>
              <a:xfrm>
                <a:off x="2863" y="3458"/>
                <a:ext cx="83" cy="167"/>
              </a:xfrm>
              <a:custGeom>
                <a:rect b="b" l="l" r="r" t="t"/>
                <a:pathLst>
                  <a:path extrusionOk="0" h="120000" w="120000">
                    <a:moveTo>
                      <a:pt x="102000" y="0"/>
                    </a:moveTo>
                    <a:cubicBezTo>
                      <a:pt x="12000" y="12892"/>
                      <a:pt x="0" y="65454"/>
                      <a:pt x="30000" y="116033"/>
                    </a:cubicBezTo>
                    <a:cubicBezTo>
                      <a:pt x="44000" y="120000"/>
                      <a:pt x="106000" y="91239"/>
                      <a:pt x="112000" y="71404"/>
                    </a:cubicBezTo>
                    <a:cubicBezTo>
                      <a:pt x="120000" y="48595"/>
                      <a:pt x="90000" y="25785"/>
                      <a:pt x="1020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3"/>
              <p:cNvSpPr/>
              <p:nvPr/>
            </p:nvSpPr>
            <p:spPr>
              <a:xfrm>
                <a:off x="1227" y="3504"/>
                <a:ext cx="164" cy="80"/>
              </a:xfrm>
              <a:custGeom>
                <a:rect b="b" l="l" r="r" t="t"/>
                <a:pathLst>
                  <a:path extrusionOk="0" h="120000" w="120000">
                    <a:moveTo>
                      <a:pt x="120000" y="103448"/>
                    </a:moveTo>
                    <a:cubicBezTo>
                      <a:pt x="106890" y="8275"/>
                      <a:pt x="54453" y="0"/>
                      <a:pt x="0" y="22758"/>
                    </a:cubicBezTo>
                    <a:cubicBezTo>
                      <a:pt x="18151" y="111724"/>
                      <a:pt x="59495" y="120000"/>
                      <a:pt x="120000" y="1034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3"/>
              <p:cNvSpPr/>
              <p:nvPr/>
            </p:nvSpPr>
            <p:spPr>
              <a:xfrm>
                <a:off x="2925" y="3375"/>
                <a:ext cx="84" cy="161"/>
              </a:xfrm>
              <a:custGeom>
                <a:rect b="b" l="l" r="r" t="t"/>
                <a:pathLst>
                  <a:path extrusionOk="0" h="120000" w="120000">
                    <a:moveTo>
                      <a:pt x="33442" y="120000"/>
                    </a:moveTo>
                    <a:cubicBezTo>
                      <a:pt x="116065" y="113846"/>
                      <a:pt x="120000" y="46153"/>
                      <a:pt x="86557" y="0"/>
                    </a:cubicBezTo>
                    <a:cubicBezTo>
                      <a:pt x="0" y="7179"/>
                      <a:pt x="13770" y="80000"/>
                      <a:pt x="33442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3"/>
              <p:cNvSpPr/>
              <p:nvPr/>
            </p:nvSpPr>
            <p:spPr>
              <a:xfrm>
                <a:off x="1169" y="3416"/>
                <a:ext cx="156" cy="83"/>
              </a:xfrm>
              <a:custGeom>
                <a:rect b="b" l="l" r="r" t="t"/>
                <a:pathLst>
                  <a:path extrusionOk="0" h="120000" w="120000">
                    <a:moveTo>
                      <a:pt x="120000" y="108000"/>
                    </a:moveTo>
                    <a:cubicBezTo>
                      <a:pt x="107256" y="24000"/>
                      <a:pt x="55221" y="0"/>
                      <a:pt x="0" y="12000"/>
                    </a:cubicBezTo>
                    <a:cubicBezTo>
                      <a:pt x="9557" y="110000"/>
                      <a:pt x="69026" y="120000"/>
                      <a:pt x="120000" y="108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3"/>
              <p:cNvSpPr/>
              <p:nvPr/>
            </p:nvSpPr>
            <p:spPr>
              <a:xfrm>
                <a:off x="2970" y="3280"/>
                <a:ext cx="109" cy="165"/>
              </a:xfrm>
              <a:custGeom>
                <a:rect b="b" l="l" r="r" t="t"/>
                <a:pathLst>
                  <a:path extrusionOk="0" h="120000" w="120000">
                    <a:moveTo>
                      <a:pt x="48607" y="120000"/>
                    </a:moveTo>
                    <a:cubicBezTo>
                      <a:pt x="120000" y="98000"/>
                      <a:pt x="89620" y="39000"/>
                      <a:pt x="62278" y="0"/>
                    </a:cubicBezTo>
                    <a:cubicBezTo>
                      <a:pt x="0" y="23000"/>
                      <a:pt x="21265" y="83000"/>
                      <a:pt x="48607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>
                <a:off x="1116" y="3326"/>
                <a:ext cx="151" cy="85"/>
              </a:xfrm>
              <a:custGeom>
                <a:rect b="b" l="l" r="r" t="t"/>
                <a:pathLst>
                  <a:path extrusionOk="0" h="120000" w="120000">
                    <a:moveTo>
                      <a:pt x="120000" y="116129"/>
                    </a:moveTo>
                    <a:cubicBezTo>
                      <a:pt x="111272" y="23225"/>
                      <a:pt x="60000" y="3870"/>
                      <a:pt x="0" y="0"/>
                    </a:cubicBezTo>
                    <a:cubicBezTo>
                      <a:pt x="12000" y="89032"/>
                      <a:pt x="56727" y="120000"/>
                      <a:pt x="120000" y="11612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3"/>
              <p:cNvSpPr/>
              <p:nvPr/>
            </p:nvSpPr>
            <p:spPr>
              <a:xfrm>
                <a:off x="3003" y="3186"/>
                <a:ext cx="123" cy="164"/>
              </a:xfrm>
              <a:custGeom>
                <a:rect b="b" l="l" r="r" t="t"/>
                <a:pathLst>
                  <a:path extrusionOk="0" h="120000" w="120000">
                    <a:moveTo>
                      <a:pt x="63370" y="120000"/>
                    </a:moveTo>
                    <a:cubicBezTo>
                      <a:pt x="120000" y="88739"/>
                      <a:pt x="86292" y="36302"/>
                      <a:pt x="59325" y="0"/>
                    </a:cubicBezTo>
                    <a:cubicBezTo>
                      <a:pt x="0" y="28235"/>
                      <a:pt x="37752" y="85714"/>
                      <a:pt x="6337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3"/>
              <p:cNvSpPr/>
              <p:nvPr/>
            </p:nvSpPr>
            <p:spPr>
              <a:xfrm>
                <a:off x="1079" y="3224"/>
                <a:ext cx="140" cy="93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cubicBezTo>
                      <a:pt x="5882" y="88235"/>
                      <a:pt x="68235" y="120000"/>
                      <a:pt x="120000" y="120000"/>
                    </a:cubicBezTo>
                    <a:cubicBezTo>
                      <a:pt x="114117" y="31764"/>
                      <a:pt x="50588" y="176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3"/>
              <p:cNvSpPr/>
              <p:nvPr/>
            </p:nvSpPr>
            <p:spPr>
              <a:xfrm>
                <a:off x="3038" y="3083"/>
                <a:ext cx="121" cy="168"/>
              </a:xfrm>
              <a:custGeom>
                <a:rect b="b" l="l" r="r" t="t"/>
                <a:pathLst>
                  <a:path extrusionOk="0" h="120000" w="120000">
                    <a:moveTo>
                      <a:pt x="54545" y="0"/>
                    </a:moveTo>
                    <a:cubicBezTo>
                      <a:pt x="0" y="31475"/>
                      <a:pt x="39545" y="98360"/>
                      <a:pt x="79090" y="120000"/>
                    </a:cubicBezTo>
                    <a:cubicBezTo>
                      <a:pt x="120000" y="76721"/>
                      <a:pt x="81818" y="34426"/>
                      <a:pt x="545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3"/>
              <p:cNvSpPr/>
              <p:nvPr/>
            </p:nvSpPr>
            <p:spPr>
              <a:xfrm>
                <a:off x="1049" y="3116"/>
                <a:ext cx="129" cy="108"/>
              </a:xfrm>
              <a:custGeom>
                <a:rect b="b" l="l" r="r" t="t"/>
                <a:pathLst>
                  <a:path extrusionOk="0" h="120000" w="120000">
                    <a:moveTo>
                      <a:pt x="120000" y="120000"/>
                    </a:moveTo>
                    <a:cubicBezTo>
                      <a:pt x="117419" y="35384"/>
                      <a:pt x="58064" y="18461"/>
                      <a:pt x="0" y="0"/>
                    </a:cubicBezTo>
                    <a:cubicBezTo>
                      <a:pt x="0" y="84615"/>
                      <a:pt x="67096" y="112307"/>
                      <a:pt x="12000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3056" y="2984"/>
                <a:ext cx="130" cy="161"/>
              </a:xfrm>
              <a:custGeom>
                <a:rect b="b" l="l" r="r" t="t"/>
                <a:pathLst>
                  <a:path extrusionOk="0" h="120000" w="120000">
                    <a:moveTo>
                      <a:pt x="87157" y="120000"/>
                    </a:moveTo>
                    <a:cubicBezTo>
                      <a:pt x="120000" y="66666"/>
                      <a:pt x="73263" y="26666"/>
                      <a:pt x="41684" y="0"/>
                    </a:cubicBezTo>
                    <a:cubicBezTo>
                      <a:pt x="0" y="46153"/>
                      <a:pt x="51789" y="98461"/>
                      <a:pt x="87157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1029" y="3005"/>
                <a:ext cx="131" cy="128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cubicBezTo>
                      <a:pt x="0" y="2580"/>
                      <a:pt x="0" y="5161"/>
                      <a:pt x="0" y="7741"/>
                    </a:cubicBezTo>
                    <a:cubicBezTo>
                      <a:pt x="2526" y="78709"/>
                      <a:pt x="59368" y="94193"/>
                      <a:pt x="106105" y="120000"/>
                    </a:cubicBezTo>
                    <a:cubicBezTo>
                      <a:pt x="120000" y="45161"/>
                      <a:pt x="53052" y="19354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1029" y="2893"/>
                <a:ext cx="120" cy="14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cubicBezTo>
                      <a:pt x="0" y="16470"/>
                      <a:pt x="0" y="32941"/>
                      <a:pt x="0" y="49411"/>
                    </a:cubicBezTo>
                    <a:cubicBezTo>
                      <a:pt x="12413" y="89411"/>
                      <a:pt x="67586" y="92941"/>
                      <a:pt x="95172" y="120000"/>
                    </a:cubicBezTo>
                    <a:cubicBezTo>
                      <a:pt x="120000" y="45882"/>
                      <a:pt x="46896" y="25882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3074" y="2881"/>
                <a:ext cx="121" cy="152"/>
              </a:xfrm>
              <a:custGeom>
                <a:rect b="b" l="l" r="r" t="t"/>
                <a:pathLst>
                  <a:path extrusionOk="0" h="120000" w="120000">
                    <a:moveTo>
                      <a:pt x="96818" y="120000"/>
                    </a:moveTo>
                    <a:cubicBezTo>
                      <a:pt x="120000" y="55135"/>
                      <a:pt x="70909" y="22702"/>
                      <a:pt x="27272" y="0"/>
                    </a:cubicBezTo>
                    <a:cubicBezTo>
                      <a:pt x="0" y="61621"/>
                      <a:pt x="51818" y="97297"/>
                      <a:pt x="96818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1029" y="2783"/>
                <a:ext cx="117" cy="147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cubicBezTo>
                      <a:pt x="0" y="16822"/>
                      <a:pt x="0" y="33644"/>
                      <a:pt x="0" y="49345"/>
                    </a:cubicBezTo>
                    <a:cubicBezTo>
                      <a:pt x="11294" y="88598"/>
                      <a:pt x="64941" y="91962"/>
                      <a:pt x="88941" y="120000"/>
                    </a:cubicBezTo>
                    <a:cubicBezTo>
                      <a:pt x="120000" y="58317"/>
                      <a:pt x="46588" y="24672"/>
                      <a:pt x="4235" y="0"/>
                    </a:cubicBezTo>
                    <a:cubicBezTo>
                      <a:pt x="2823" y="0"/>
                      <a:pt x="1411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>
                <a:off x="3074" y="2779"/>
                <a:ext cx="106" cy="147"/>
              </a:xfrm>
              <a:custGeom>
                <a:rect b="b" l="l" r="r" t="t"/>
                <a:pathLst>
                  <a:path extrusionOk="0" h="120000" w="120000">
                    <a:moveTo>
                      <a:pt x="120000" y="120000"/>
                    </a:moveTo>
                    <a:cubicBezTo>
                      <a:pt x="120000" y="99813"/>
                      <a:pt x="120000" y="79626"/>
                      <a:pt x="120000" y="59439"/>
                    </a:cubicBezTo>
                    <a:cubicBezTo>
                      <a:pt x="96623" y="33644"/>
                      <a:pt x="60779" y="17943"/>
                      <a:pt x="26493" y="0"/>
                    </a:cubicBezTo>
                    <a:cubicBezTo>
                      <a:pt x="0" y="69532"/>
                      <a:pt x="68571" y="95327"/>
                      <a:pt x="12000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3"/>
              <p:cNvSpPr/>
              <p:nvPr/>
            </p:nvSpPr>
            <p:spPr>
              <a:xfrm>
                <a:off x="1022" y="2676"/>
                <a:ext cx="120" cy="152"/>
              </a:xfrm>
              <a:custGeom>
                <a:rect b="b" l="l" r="r" t="t"/>
                <a:pathLst>
                  <a:path extrusionOk="0" h="120000" w="120000">
                    <a:moveTo>
                      <a:pt x="102068" y="120000"/>
                    </a:moveTo>
                    <a:cubicBezTo>
                      <a:pt x="120000" y="63783"/>
                      <a:pt x="74482" y="20540"/>
                      <a:pt x="23448" y="0"/>
                    </a:cubicBezTo>
                    <a:cubicBezTo>
                      <a:pt x="0" y="67027"/>
                      <a:pt x="56551" y="96216"/>
                      <a:pt x="102068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3"/>
              <p:cNvSpPr/>
              <p:nvPr/>
            </p:nvSpPr>
            <p:spPr>
              <a:xfrm>
                <a:off x="3057" y="2676"/>
                <a:ext cx="123" cy="140"/>
              </a:xfrm>
              <a:custGeom>
                <a:rect b="b" l="l" r="r" t="t"/>
                <a:pathLst>
                  <a:path extrusionOk="0" h="120000" w="120000">
                    <a:moveTo>
                      <a:pt x="120000" y="120000"/>
                    </a:moveTo>
                    <a:cubicBezTo>
                      <a:pt x="120000" y="109411"/>
                      <a:pt x="120000" y="98823"/>
                      <a:pt x="120000" y="88235"/>
                    </a:cubicBezTo>
                    <a:cubicBezTo>
                      <a:pt x="115955" y="34117"/>
                      <a:pt x="56629" y="29411"/>
                      <a:pt x="26966" y="0"/>
                    </a:cubicBezTo>
                    <a:cubicBezTo>
                      <a:pt x="0" y="64705"/>
                      <a:pt x="67415" y="101176"/>
                      <a:pt x="12000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>
                <a:off x="1043" y="2568"/>
                <a:ext cx="121" cy="157"/>
              </a:xfrm>
              <a:custGeom>
                <a:rect b="b" l="l" r="r" t="t"/>
                <a:pathLst>
                  <a:path extrusionOk="0" h="120000" w="120000">
                    <a:moveTo>
                      <a:pt x="92727" y="119999"/>
                    </a:moveTo>
                    <a:cubicBezTo>
                      <a:pt x="120000" y="62105"/>
                      <a:pt x="72272" y="22105"/>
                      <a:pt x="27272" y="0"/>
                    </a:cubicBezTo>
                    <a:cubicBezTo>
                      <a:pt x="0" y="59999"/>
                      <a:pt x="47727" y="96842"/>
                      <a:pt x="92727" y="1199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>
                <a:off x="3052" y="2581"/>
                <a:ext cx="119" cy="128"/>
              </a:xfrm>
              <a:custGeom>
                <a:rect b="b" l="l" r="r" t="t"/>
                <a:pathLst>
                  <a:path extrusionOk="0" h="120000" w="120000">
                    <a:moveTo>
                      <a:pt x="115862" y="120000"/>
                    </a:moveTo>
                    <a:cubicBezTo>
                      <a:pt x="120000" y="42580"/>
                      <a:pt x="51034" y="12903"/>
                      <a:pt x="0" y="0"/>
                    </a:cubicBezTo>
                    <a:cubicBezTo>
                      <a:pt x="0" y="76129"/>
                      <a:pt x="56551" y="99354"/>
                      <a:pt x="115862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3"/>
              <p:cNvSpPr/>
              <p:nvPr/>
            </p:nvSpPr>
            <p:spPr>
              <a:xfrm>
                <a:off x="1073" y="2465"/>
                <a:ext cx="131" cy="161"/>
              </a:xfrm>
              <a:custGeom>
                <a:rect b="b" l="l" r="r" t="t"/>
                <a:pathLst>
                  <a:path extrusionOk="0" h="120000" w="120000">
                    <a:moveTo>
                      <a:pt x="69473" y="120000"/>
                    </a:moveTo>
                    <a:cubicBezTo>
                      <a:pt x="120000" y="81025"/>
                      <a:pt x="70736" y="20512"/>
                      <a:pt x="31578" y="0"/>
                    </a:cubicBezTo>
                    <a:cubicBezTo>
                      <a:pt x="0" y="51282"/>
                      <a:pt x="41684" y="90256"/>
                      <a:pt x="69473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3007" y="2477"/>
                <a:ext cx="136" cy="124"/>
              </a:xfrm>
              <a:custGeom>
                <a:rect b="b" l="l" r="r" t="t"/>
                <a:pathLst>
                  <a:path extrusionOk="0" h="120000" w="120000">
                    <a:moveTo>
                      <a:pt x="119999" y="120000"/>
                    </a:moveTo>
                    <a:cubicBezTo>
                      <a:pt x="117551" y="44000"/>
                      <a:pt x="62448" y="25333"/>
                      <a:pt x="13469" y="0"/>
                    </a:cubicBezTo>
                    <a:cubicBezTo>
                      <a:pt x="0" y="78666"/>
                      <a:pt x="66122" y="102666"/>
                      <a:pt x="119999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1114" y="2363"/>
                <a:ext cx="127" cy="168"/>
              </a:xfrm>
              <a:custGeom>
                <a:rect b="b" l="l" r="r" t="t"/>
                <a:pathLst>
                  <a:path extrusionOk="0" h="120000" w="120000">
                    <a:moveTo>
                      <a:pt x="60000" y="120000"/>
                    </a:moveTo>
                    <a:cubicBezTo>
                      <a:pt x="120000" y="92459"/>
                      <a:pt x="76956" y="21639"/>
                      <a:pt x="40434" y="0"/>
                    </a:cubicBezTo>
                    <a:cubicBezTo>
                      <a:pt x="0" y="46229"/>
                      <a:pt x="35217" y="80655"/>
                      <a:pt x="6000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2962" y="2388"/>
                <a:ext cx="154" cy="110"/>
              </a:xfrm>
              <a:custGeom>
                <a:rect b="b" l="l" r="r" t="t"/>
                <a:pathLst>
                  <a:path extrusionOk="0" h="120000" w="120000">
                    <a:moveTo>
                      <a:pt x="11785" y="0"/>
                    </a:moveTo>
                    <a:cubicBezTo>
                      <a:pt x="0" y="82500"/>
                      <a:pt x="62142" y="99000"/>
                      <a:pt x="104999" y="120000"/>
                    </a:cubicBezTo>
                    <a:cubicBezTo>
                      <a:pt x="119999" y="51000"/>
                      <a:pt x="56785" y="15000"/>
                      <a:pt x="1178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1164" y="2272"/>
                <a:ext cx="117" cy="164"/>
              </a:xfrm>
              <a:custGeom>
                <a:rect b="b" l="l" r="r" t="t"/>
                <a:pathLst>
                  <a:path extrusionOk="0" h="120000" w="120000">
                    <a:moveTo>
                      <a:pt x="60705" y="120000"/>
                    </a:moveTo>
                    <a:cubicBezTo>
                      <a:pt x="120000" y="95798"/>
                      <a:pt x="90352" y="35294"/>
                      <a:pt x="64941" y="0"/>
                    </a:cubicBezTo>
                    <a:cubicBezTo>
                      <a:pt x="0" y="26218"/>
                      <a:pt x="33882" y="83697"/>
                      <a:pt x="60705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912" y="2309"/>
                <a:ext cx="148" cy="84"/>
              </a:xfrm>
              <a:custGeom>
                <a:rect b="b" l="l" r="r" t="t"/>
                <a:pathLst>
                  <a:path extrusionOk="0" h="120000" w="120000">
                    <a:moveTo>
                      <a:pt x="120000" y="118032"/>
                    </a:moveTo>
                    <a:cubicBezTo>
                      <a:pt x="109906" y="25573"/>
                      <a:pt x="61682" y="0"/>
                      <a:pt x="0" y="0"/>
                    </a:cubicBezTo>
                    <a:cubicBezTo>
                      <a:pt x="12336" y="86557"/>
                      <a:pt x="56074" y="120000"/>
                      <a:pt x="120000" y="1180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1234" y="2185"/>
                <a:ext cx="96" cy="165"/>
              </a:xfrm>
              <a:custGeom>
                <a:rect b="b" l="l" r="r" t="t"/>
                <a:pathLst>
                  <a:path extrusionOk="0" h="120000" w="120000">
                    <a:moveTo>
                      <a:pt x="41142" y="120000"/>
                    </a:moveTo>
                    <a:cubicBezTo>
                      <a:pt x="120000" y="101000"/>
                      <a:pt x="111428" y="41000"/>
                      <a:pt x="72000" y="0"/>
                    </a:cubicBezTo>
                    <a:cubicBezTo>
                      <a:pt x="0" y="23000"/>
                      <a:pt x="22285" y="73000"/>
                      <a:pt x="41142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3"/>
              <p:cNvSpPr/>
              <p:nvPr/>
            </p:nvSpPr>
            <p:spPr>
              <a:xfrm>
                <a:off x="2851" y="2221"/>
                <a:ext cx="151" cy="80"/>
              </a:xfrm>
              <a:custGeom>
                <a:rect b="b" l="l" r="r" t="t"/>
                <a:pathLst>
                  <a:path extrusionOk="0" h="120000" w="120000">
                    <a:moveTo>
                      <a:pt x="120000" y="120000"/>
                    </a:moveTo>
                    <a:cubicBezTo>
                      <a:pt x="110181" y="20689"/>
                      <a:pt x="57818" y="0"/>
                      <a:pt x="0" y="8275"/>
                    </a:cubicBezTo>
                    <a:cubicBezTo>
                      <a:pt x="10909" y="101379"/>
                      <a:pt x="60000" y="120000"/>
                      <a:pt x="12000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3"/>
              <p:cNvSpPr/>
              <p:nvPr/>
            </p:nvSpPr>
            <p:spPr>
              <a:xfrm>
                <a:off x="1313" y="2102"/>
                <a:ext cx="78" cy="166"/>
              </a:xfrm>
              <a:custGeom>
                <a:rect b="b" l="l" r="r" t="t"/>
                <a:pathLst>
                  <a:path extrusionOk="0" h="120000" w="120000">
                    <a:moveTo>
                      <a:pt x="25263" y="120000"/>
                    </a:moveTo>
                    <a:cubicBezTo>
                      <a:pt x="119999" y="101000"/>
                      <a:pt x="115789" y="56000"/>
                      <a:pt x="94736" y="0"/>
                    </a:cubicBezTo>
                    <a:cubicBezTo>
                      <a:pt x="0" y="15000"/>
                      <a:pt x="0" y="69000"/>
                      <a:pt x="25263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2776" y="2147"/>
                <a:ext cx="164" cy="78"/>
              </a:xfrm>
              <a:custGeom>
                <a:rect b="b" l="l" r="r" t="t"/>
                <a:pathLst>
                  <a:path extrusionOk="0" h="120000" w="120000">
                    <a:moveTo>
                      <a:pt x="120000" y="96842"/>
                    </a:moveTo>
                    <a:cubicBezTo>
                      <a:pt x="108907" y="58947"/>
                      <a:pt x="93781" y="27368"/>
                      <a:pt x="75630" y="2105"/>
                    </a:cubicBezTo>
                    <a:cubicBezTo>
                      <a:pt x="47394" y="0"/>
                      <a:pt x="28235" y="14736"/>
                      <a:pt x="0" y="8421"/>
                    </a:cubicBezTo>
                    <a:cubicBezTo>
                      <a:pt x="16134" y="103157"/>
                      <a:pt x="61512" y="119999"/>
                      <a:pt x="120000" y="96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3"/>
              <p:cNvSpPr/>
              <p:nvPr/>
            </p:nvSpPr>
            <p:spPr>
              <a:xfrm>
                <a:off x="1384" y="2034"/>
                <a:ext cx="86" cy="159"/>
              </a:xfrm>
              <a:custGeom>
                <a:rect b="b" l="l" r="r" t="t"/>
                <a:pathLst>
                  <a:path extrusionOk="0" h="120000" w="120000">
                    <a:moveTo>
                      <a:pt x="21290" y="120000"/>
                    </a:moveTo>
                    <a:cubicBezTo>
                      <a:pt x="96774" y="102413"/>
                      <a:pt x="120000" y="61034"/>
                      <a:pt x="102580" y="0"/>
                    </a:cubicBezTo>
                    <a:cubicBezTo>
                      <a:pt x="23225" y="8275"/>
                      <a:pt x="0" y="58965"/>
                      <a:pt x="2129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13"/>
              <p:cNvSpPr/>
              <p:nvPr/>
            </p:nvSpPr>
            <p:spPr>
              <a:xfrm>
                <a:off x="2702" y="2067"/>
                <a:ext cx="161" cy="83"/>
              </a:xfrm>
              <a:custGeom>
                <a:rect b="b" l="l" r="r" t="t"/>
                <a:pathLst>
                  <a:path extrusionOk="0" h="120000" w="120000">
                    <a:moveTo>
                      <a:pt x="120000" y="94000"/>
                    </a:moveTo>
                    <a:cubicBezTo>
                      <a:pt x="112820" y="14000"/>
                      <a:pt x="53333" y="0"/>
                      <a:pt x="0" y="28000"/>
                    </a:cubicBezTo>
                    <a:cubicBezTo>
                      <a:pt x="14358" y="120000"/>
                      <a:pt x="67692" y="116000"/>
                      <a:pt x="120000" y="94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3"/>
              <p:cNvSpPr/>
              <p:nvPr/>
            </p:nvSpPr>
            <p:spPr>
              <a:xfrm>
                <a:off x="1470" y="1968"/>
                <a:ext cx="78" cy="155"/>
              </a:xfrm>
              <a:custGeom>
                <a:rect b="b" l="l" r="r" t="t"/>
                <a:pathLst>
                  <a:path extrusionOk="0" h="120000" w="120000">
                    <a:moveTo>
                      <a:pt x="6315" y="120000"/>
                    </a:moveTo>
                    <a:cubicBezTo>
                      <a:pt x="105263" y="110442"/>
                      <a:pt x="119999" y="59469"/>
                      <a:pt x="117894" y="0"/>
                    </a:cubicBezTo>
                    <a:cubicBezTo>
                      <a:pt x="25263" y="11681"/>
                      <a:pt x="0" y="58407"/>
                      <a:pt x="6315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3"/>
              <p:cNvSpPr/>
              <p:nvPr/>
            </p:nvSpPr>
            <p:spPr>
              <a:xfrm>
                <a:off x="2616" y="1996"/>
                <a:ext cx="169" cy="97"/>
              </a:xfrm>
              <a:custGeom>
                <a:rect b="b" l="l" r="r" t="t"/>
                <a:pathLst>
                  <a:path extrusionOk="0" h="120000" w="120000">
                    <a:moveTo>
                      <a:pt x="120000" y="75428"/>
                    </a:moveTo>
                    <a:cubicBezTo>
                      <a:pt x="100327" y="0"/>
                      <a:pt x="45245" y="15428"/>
                      <a:pt x="0" y="41142"/>
                    </a:cubicBezTo>
                    <a:cubicBezTo>
                      <a:pt x="17704" y="120000"/>
                      <a:pt x="75737" y="99428"/>
                      <a:pt x="120000" y="754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3"/>
              <p:cNvSpPr/>
              <p:nvPr/>
            </p:nvSpPr>
            <p:spPr>
              <a:xfrm>
                <a:off x="1555" y="1918"/>
                <a:ext cx="87" cy="143"/>
              </a:xfrm>
              <a:custGeom>
                <a:rect b="b" l="l" r="r" t="t"/>
                <a:pathLst>
                  <a:path extrusionOk="0" h="120000" w="120000">
                    <a:moveTo>
                      <a:pt x="0" y="120000"/>
                    </a:moveTo>
                    <a:cubicBezTo>
                      <a:pt x="91428" y="111923"/>
                      <a:pt x="114285" y="61153"/>
                      <a:pt x="120000" y="0"/>
                    </a:cubicBezTo>
                    <a:cubicBezTo>
                      <a:pt x="38095" y="0"/>
                      <a:pt x="0" y="57692"/>
                      <a:pt x="0" y="120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3"/>
              <p:cNvSpPr/>
              <p:nvPr/>
            </p:nvSpPr>
            <p:spPr>
              <a:xfrm>
                <a:off x="2530" y="1930"/>
                <a:ext cx="164" cy="114"/>
              </a:xfrm>
              <a:custGeom>
                <a:rect b="b" l="l" r="r" t="t"/>
                <a:pathLst>
                  <a:path extrusionOk="0" h="120000" w="120000">
                    <a:moveTo>
                      <a:pt x="120000" y="65853"/>
                    </a:moveTo>
                    <a:cubicBezTo>
                      <a:pt x="92773" y="0"/>
                      <a:pt x="43361" y="26341"/>
                      <a:pt x="0" y="52682"/>
                    </a:cubicBezTo>
                    <a:cubicBezTo>
                      <a:pt x="23193" y="120000"/>
                      <a:pt x="80672" y="92195"/>
                      <a:pt x="120000" y="658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>
                <a:off x="1642" y="1873"/>
                <a:ext cx="103" cy="136"/>
              </a:xfrm>
              <a:custGeom>
                <a:rect b="b" l="l" r="r" t="t"/>
                <a:pathLst>
                  <a:path extrusionOk="0" h="120000" w="120000">
                    <a:moveTo>
                      <a:pt x="0" y="119999"/>
                    </a:moveTo>
                    <a:cubicBezTo>
                      <a:pt x="91200" y="117575"/>
                      <a:pt x="102400" y="56969"/>
                      <a:pt x="120000" y="0"/>
                    </a:cubicBezTo>
                    <a:cubicBezTo>
                      <a:pt x="33600" y="4848"/>
                      <a:pt x="14400" y="60606"/>
                      <a:pt x="0" y="1199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3"/>
              <p:cNvSpPr/>
              <p:nvPr/>
            </p:nvSpPr>
            <p:spPr>
              <a:xfrm>
                <a:off x="2435" y="1877"/>
                <a:ext cx="165" cy="125"/>
              </a:xfrm>
              <a:custGeom>
                <a:rect b="b" l="l" r="r" t="t"/>
                <a:pathLst>
                  <a:path extrusionOk="0" h="120000" w="120000">
                    <a:moveTo>
                      <a:pt x="120000" y="59340"/>
                    </a:moveTo>
                    <a:cubicBezTo>
                      <a:pt x="91000" y="0"/>
                      <a:pt x="34000" y="35604"/>
                      <a:pt x="0" y="63296"/>
                    </a:cubicBezTo>
                    <a:cubicBezTo>
                      <a:pt x="26000" y="120000"/>
                      <a:pt x="88000" y="81758"/>
                      <a:pt x="120000" y="593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3"/>
              <p:cNvSpPr/>
              <p:nvPr/>
            </p:nvSpPr>
            <p:spPr>
              <a:xfrm>
                <a:off x="1733" y="1831"/>
                <a:ext cx="118" cy="145"/>
              </a:xfrm>
              <a:custGeom>
                <a:rect b="b" l="l" r="r" t="t"/>
                <a:pathLst>
                  <a:path extrusionOk="0" h="120000" w="120000">
                    <a:moveTo>
                      <a:pt x="0" y="109714"/>
                    </a:moveTo>
                    <a:cubicBezTo>
                      <a:pt x="76744" y="120000"/>
                      <a:pt x="99069" y="57142"/>
                      <a:pt x="120000" y="10285"/>
                    </a:cubicBezTo>
                    <a:cubicBezTo>
                      <a:pt x="44651" y="0"/>
                      <a:pt x="22325" y="64000"/>
                      <a:pt x="0" y="1097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2337" y="1840"/>
                <a:ext cx="160" cy="121"/>
              </a:xfrm>
              <a:custGeom>
                <a:rect b="b" l="l" r="r" t="t"/>
                <a:pathLst>
                  <a:path extrusionOk="0" h="120000" w="120000">
                    <a:moveTo>
                      <a:pt x="120000" y="49090"/>
                    </a:moveTo>
                    <a:cubicBezTo>
                      <a:pt x="82758" y="0"/>
                      <a:pt x="21724" y="40909"/>
                      <a:pt x="0" y="81818"/>
                    </a:cubicBezTo>
                    <a:cubicBezTo>
                      <a:pt x="42413" y="120000"/>
                      <a:pt x="94137" y="80454"/>
                      <a:pt x="120000" y="490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1830" y="1805"/>
                <a:ext cx="128" cy="145"/>
              </a:xfrm>
              <a:custGeom>
                <a:rect b="b" l="l" r="r" t="t"/>
                <a:pathLst>
                  <a:path extrusionOk="0" h="120000" w="120000">
                    <a:moveTo>
                      <a:pt x="0" y="104000"/>
                    </a:moveTo>
                    <a:cubicBezTo>
                      <a:pt x="76129" y="120000"/>
                      <a:pt x="95483" y="54857"/>
                      <a:pt x="120000" y="14857"/>
                    </a:cubicBezTo>
                    <a:cubicBezTo>
                      <a:pt x="45161" y="0"/>
                      <a:pt x="23225" y="61714"/>
                      <a:pt x="0" y="10400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1934" y="1810"/>
                <a:ext cx="132" cy="109"/>
              </a:xfrm>
              <a:custGeom>
                <a:rect b="b" l="l" r="r" t="t"/>
                <a:pathLst>
                  <a:path extrusionOk="0" h="120000" w="120000">
                    <a:moveTo>
                      <a:pt x="120000" y="0"/>
                    </a:moveTo>
                    <a:cubicBezTo>
                      <a:pt x="105000" y="0"/>
                      <a:pt x="90000" y="0"/>
                      <a:pt x="75000" y="0"/>
                    </a:cubicBezTo>
                    <a:cubicBezTo>
                      <a:pt x="30000" y="10632"/>
                      <a:pt x="13750" y="80506"/>
                      <a:pt x="0" y="113924"/>
                    </a:cubicBezTo>
                    <a:cubicBezTo>
                      <a:pt x="76250" y="120000"/>
                      <a:pt x="95000" y="56202"/>
                      <a:pt x="1200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2234" y="1833"/>
                <a:ext cx="160" cy="104"/>
              </a:xfrm>
              <a:custGeom>
                <a:rect b="b" l="l" r="r" t="t"/>
                <a:pathLst>
                  <a:path extrusionOk="0" h="120000" w="120000">
                    <a:moveTo>
                      <a:pt x="120000" y="17368"/>
                    </a:moveTo>
                    <a:cubicBezTo>
                      <a:pt x="100344" y="12631"/>
                      <a:pt x="84827" y="0"/>
                      <a:pt x="58965" y="3157"/>
                    </a:cubicBezTo>
                    <a:cubicBezTo>
                      <a:pt x="40344" y="30000"/>
                      <a:pt x="15517" y="47368"/>
                      <a:pt x="0" y="78947"/>
                    </a:cubicBezTo>
                    <a:cubicBezTo>
                      <a:pt x="51724" y="120000"/>
                      <a:pt x="99310" y="66315"/>
                      <a:pt x="120000" y="173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2033" y="1810"/>
                <a:ext cx="147" cy="114"/>
              </a:xfrm>
              <a:custGeom>
                <a:rect b="b" l="l" r="r" t="t"/>
                <a:pathLst>
                  <a:path extrusionOk="0" h="120000" w="120000">
                    <a:moveTo>
                      <a:pt x="120000" y="0"/>
                    </a:moveTo>
                    <a:cubicBezTo>
                      <a:pt x="100934" y="0"/>
                      <a:pt x="81869" y="0"/>
                      <a:pt x="62803" y="0"/>
                    </a:cubicBezTo>
                    <a:cubicBezTo>
                      <a:pt x="33644" y="16097"/>
                      <a:pt x="13457" y="68780"/>
                      <a:pt x="0" y="92195"/>
                    </a:cubicBezTo>
                    <a:cubicBezTo>
                      <a:pt x="69532" y="120000"/>
                      <a:pt x="89719" y="42439"/>
                      <a:pt x="120000" y="4390"/>
                    </a:cubicBezTo>
                    <a:cubicBezTo>
                      <a:pt x="120000" y="2926"/>
                      <a:pt x="120000" y="1463"/>
                      <a:pt x="1200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2135" y="1797"/>
                <a:ext cx="152" cy="120"/>
              </a:xfrm>
              <a:custGeom>
                <a:rect b="b" l="l" r="r" t="t"/>
                <a:pathLst>
                  <a:path extrusionOk="0" h="120000" w="120000">
                    <a:moveTo>
                      <a:pt x="0" y="104827"/>
                    </a:moveTo>
                    <a:cubicBezTo>
                      <a:pt x="61621" y="120000"/>
                      <a:pt x="97297" y="70344"/>
                      <a:pt x="120000" y="22068"/>
                    </a:cubicBezTo>
                    <a:cubicBezTo>
                      <a:pt x="50810" y="0"/>
                      <a:pt x="23783" y="56551"/>
                      <a:pt x="0" y="1048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3"/>
              <p:cNvSpPr/>
              <p:nvPr/>
            </p:nvSpPr>
            <p:spPr>
              <a:xfrm>
                <a:off x="1744" y="3730"/>
                <a:ext cx="626" cy="448"/>
              </a:xfrm>
              <a:custGeom>
                <a:rect b="b" l="l" r="r" t="t"/>
                <a:pathLst>
                  <a:path extrusionOk="0" h="120000" w="120000">
                    <a:moveTo>
                      <a:pt x="29274" y="35076"/>
                    </a:moveTo>
                    <a:cubicBezTo>
                      <a:pt x="28219" y="38030"/>
                      <a:pt x="21362" y="43200"/>
                      <a:pt x="20571" y="50584"/>
                    </a:cubicBezTo>
                    <a:cubicBezTo>
                      <a:pt x="33758" y="56861"/>
                      <a:pt x="51428" y="58338"/>
                      <a:pt x="64879" y="50584"/>
                    </a:cubicBezTo>
                    <a:cubicBezTo>
                      <a:pt x="75164" y="44307"/>
                      <a:pt x="83076" y="32123"/>
                      <a:pt x="93098" y="30646"/>
                    </a:cubicBezTo>
                    <a:cubicBezTo>
                      <a:pt x="102065" y="29169"/>
                      <a:pt x="109978" y="34338"/>
                      <a:pt x="119999" y="29538"/>
                    </a:cubicBezTo>
                    <a:cubicBezTo>
                      <a:pt x="117626" y="20676"/>
                      <a:pt x="109450" y="11076"/>
                      <a:pt x="101010" y="9600"/>
                    </a:cubicBezTo>
                    <a:cubicBezTo>
                      <a:pt x="80703" y="6646"/>
                      <a:pt x="69890" y="35076"/>
                      <a:pt x="50637" y="35076"/>
                    </a:cubicBezTo>
                    <a:cubicBezTo>
                      <a:pt x="54065" y="33230"/>
                      <a:pt x="57494" y="31384"/>
                      <a:pt x="60923" y="29538"/>
                    </a:cubicBezTo>
                    <a:cubicBezTo>
                      <a:pt x="39824" y="0"/>
                      <a:pt x="4747" y="22153"/>
                      <a:pt x="2637" y="59446"/>
                    </a:cubicBezTo>
                    <a:cubicBezTo>
                      <a:pt x="0" y="101538"/>
                      <a:pt x="36923" y="120000"/>
                      <a:pt x="58549" y="92307"/>
                    </a:cubicBezTo>
                    <a:cubicBezTo>
                      <a:pt x="42989" y="80861"/>
                      <a:pt x="12131" y="91938"/>
                      <a:pt x="17406" y="55015"/>
                    </a:cubicBezTo>
                    <a:cubicBezTo>
                      <a:pt x="18725" y="46153"/>
                      <a:pt x="23999" y="40615"/>
                      <a:pt x="29274" y="35076"/>
                    </a:cubicBezTo>
                    <a:close/>
                    <a:moveTo>
                      <a:pt x="32439" y="33969"/>
                    </a:moveTo>
                    <a:cubicBezTo>
                      <a:pt x="37186" y="31753"/>
                      <a:pt x="44571" y="33230"/>
                      <a:pt x="48263" y="36184"/>
                    </a:cubicBezTo>
                    <a:cubicBezTo>
                      <a:pt x="42461" y="36184"/>
                      <a:pt x="36659" y="36184"/>
                      <a:pt x="32439" y="3396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3F1464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" name="Google Shape;118;p13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13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13"/>
          <p:cNvSpPr txBox="1"/>
          <p:nvPr>
            <p:ph idx="10" type="dt"/>
          </p:nvPr>
        </p:nvSpPr>
        <p:spPr>
          <a:xfrm>
            <a:off x="1214438" y="4810125"/>
            <a:ext cx="981075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13"/>
          <p:cNvSpPr txBox="1"/>
          <p:nvPr>
            <p:ph idx="11" type="ftr"/>
          </p:nvPr>
        </p:nvSpPr>
        <p:spPr>
          <a:xfrm>
            <a:off x="2370138" y="4810125"/>
            <a:ext cx="5340350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13"/>
          <p:cNvSpPr txBox="1"/>
          <p:nvPr>
            <p:ph idx="12" type="sldNum"/>
          </p:nvPr>
        </p:nvSpPr>
        <p:spPr>
          <a:xfrm>
            <a:off x="7885113" y="4810125"/>
            <a:ext cx="1185862" cy="22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sz="1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16.png"/><Relationship Id="rId6" Type="http://schemas.openxmlformats.org/officeDocument/2006/relationships/image" Target="../media/image24.png"/><Relationship Id="rId7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76.png"/><Relationship Id="rId6" Type="http://schemas.openxmlformats.org/officeDocument/2006/relationships/image" Target="../media/image29.png"/><Relationship Id="rId7" Type="http://schemas.openxmlformats.org/officeDocument/2006/relationships/image" Target="../media/image6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31.png"/><Relationship Id="rId8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36.png"/><Relationship Id="rId6" Type="http://schemas.openxmlformats.org/officeDocument/2006/relationships/image" Target="../media/image27.png"/><Relationship Id="rId7" Type="http://schemas.openxmlformats.org/officeDocument/2006/relationships/image" Target="../media/image32.png"/><Relationship Id="rId8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6.png"/><Relationship Id="rId6" Type="http://schemas.openxmlformats.org/officeDocument/2006/relationships/image" Target="../media/image33.png"/><Relationship Id="rId7" Type="http://schemas.openxmlformats.org/officeDocument/2006/relationships/image" Target="../media/image4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52.png"/><Relationship Id="rId6" Type="http://schemas.openxmlformats.org/officeDocument/2006/relationships/image" Target="../media/image45.png"/><Relationship Id="rId7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3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4.png"/><Relationship Id="rId6" Type="http://schemas.openxmlformats.org/officeDocument/2006/relationships/image" Target="../media/image41.png"/><Relationship Id="rId7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://www.youtube.com/watch?v=A7tpNbnUFk0" TargetMode="External"/><Relationship Id="rId5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7.png"/><Relationship Id="rId6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48.png"/><Relationship Id="rId6" Type="http://schemas.openxmlformats.org/officeDocument/2006/relationships/image" Target="../media/image44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51.png"/><Relationship Id="rId6" Type="http://schemas.openxmlformats.org/officeDocument/2006/relationships/image" Target="../media/image54.png"/><Relationship Id="rId7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55.png"/><Relationship Id="rId6" Type="http://schemas.openxmlformats.org/officeDocument/2006/relationships/image" Target="../media/image53.png"/><Relationship Id="rId7" Type="http://schemas.openxmlformats.org/officeDocument/2006/relationships/image" Target="../media/image6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Relationship Id="rId4" Type="http://schemas.openxmlformats.org/officeDocument/2006/relationships/image" Target="../media/image5.png"/><Relationship Id="rId5" Type="http://schemas.openxmlformats.org/officeDocument/2006/relationships/image" Target="../media/image2.jpg"/><Relationship Id="rId6" Type="http://schemas.openxmlformats.org/officeDocument/2006/relationships/hyperlink" Target="https://www.psrweb.org/" TargetMode="External"/><Relationship Id="rId7" Type="http://schemas.openxmlformats.org/officeDocument/2006/relationships/hyperlink" Target="http://www.napervilletroop75.org/?page_id=9780" TargetMode="External"/><Relationship Id="rId8" Type="http://schemas.openxmlformats.org/officeDocument/2006/relationships/hyperlink" Target="http://www.camptomahawk.org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goo.gl/forms/TKUjTjmqRhMx3V4U2" TargetMode="External"/><Relationship Id="rId4" Type="http://schemas.openxmlformats.org/officeDocument/2006/relationships/image" Target="../media/image65.png"/><Relationship Id="rId5" Type="http://schemas.openxmlformats.org/officeDocument/2006/relationships/image" Target="../media/image5.png"/><Relationship Id="rId6" Type="http://schemas.openxmlformats.org/officeDocument/2006/relationships/image" Target="../media/image2.jpg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image" Target="../media/image80.png"/><Relationship Id="rId11" Type="http://schemas.openxmlformats.org/officeDocument/2006/relationships/image" Target="../media/image62.png"/><Relationship Id="rId22" Type="http://schemas.openxmlformats.org/officeDocument/2006/relationships/image" Target="../media/image79.png"/><Relationship Id="rId10" Type="http://schemas.openxmlformats.org/officeDocument/2006/relationships/image" Target="../media/image61.png"/><Relationship Id="rId21" Type="http://schemas.openxmlformats.org/officeDocument/2006/relationships/image" Target="../media/image77.png"/><Relationship Id="rId13" Type="http://schemas.openxmlformats.org/officeDocument/2006/relationships/image" Target="../media/image72.png"/><Relationship Id="rId24" Type="http://schemas.openxmlformats.org/officeDocument/2006/relationships/image" Target="../media/image75.png"/><Relationship Id="rId12" Type="http://schemas.openxmlformats.org/officeDocument/2006/relationships/image" Target="../media/image68.png"/><Relationship Id="rId23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image" Target="../media/image58.png"/><Relationship Id="rId15" Type="http://schemas.openxmlformats.org/officeDocument/2006/relationships/image" Target="../media/image70.png"/><Relationship Id="rId14" Type="http://schemas.openxmlformats.org/officeDocument/2006/relationships/image" Target="../media/image73.png"/><Relationship Id="rId17" Type="http://schemas.openxmlformats.org/officeDocument/2006/relationships/image" Target="../media/image78.png"/><Relationship Id="rId16" Type="http://schemas.openxmlformats.org/officeDocument/2006/relationships/image" Target="../media/image74.png"/><Relationship Id="rId5" Type="http://schemas.openxmlformats.org/officeDocument/2006/relationships/hyperlink" Target="https://www.psrweb.org/files/5713/2019-Camp-Frontier-Leaders-Guide" TargetMode="External"/><Relationship Id="rId19" Type="http://schemas.openxmlformats.org/officeDocument/2006/relationships/image" Target="../media/image69.png"/><Relationship Id="rId6" Type="http://schemas.openxmlformats.org/officeDocument/2006/relationships/hyperlink" Target="http://www.camptomahawk.org/" TargetMode="External"/><Relationship Id="rId18" Type="http://schemas.openxmlformats.org/officeDocument/2006/relationships/image" Target="../media/image71.png"/><Relationship Id="rId7" Type="http://schemas.openxmlformats.org/officeDocument/2006/relationships/image" Target="../media/image56.png"/><Relationship Id="rId8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20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5" Type="http://schemas.openxmlformats.org/officeDocument/2006/relationships/image" Target="../media/image15.png"/><Relationship Id="rId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/>
          <p:nvPr>
            <p:ph type="ctrTitle"/>
          </p:nvPr>
        </p:nvSpPr>
        <p:spPr>
          <a:xfrm>
            <a:off x="100013" y="1246585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February 2</a:t>
            </a:r>
            <a:r>
              <a:rPr lang="en"/>
              <a:t>6</a:t>
            </a:r>
            <a:r>
              <a:rPr b="0" i="0" lang="en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201</a:t>
            </a:r>
            <a:r>
              <a:rPr lang="en"/>
              <a:t>9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5"/>
          <p:cNvSpPr txBox="1"/>
          <p:nvPr>
            <p:ph idx="1" type="subTitle"/>
          </p:nvPr>
        </p:nvSpPr>
        <p:spPr>
          <a:xfrm>
            <a:off x="100013" y="2364581"/>
            <a:ext cx="6400800" cy="1535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Summer Camp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Graham Brown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2" name="Google Shape;272;p25"/>
          <p:cNvGrpSpPr/>
          <p:nvPr/>
        </p:nvGrpSpPr>
        <p:grpSpPr>
          <a:xfrm>
            <a:off x="0" y="2313385"/>
            <a:ext cx="4473575" cy="53578"/>
            <a:chOff x="0" y="1943"/>
            <a:chExt cx="2818" cy="78"/>
          </a:xfrm>
        </p:grpSpPr>
        <p:sp>
          <p:nvSpPr>
            <p:cNvPr id="273" name="Google Shape;273;p25"/>
            <p:cNvSpPr/>
            <p:nvPr/>
          </p:nvSpPr>
          <p:spPr>
            <a:xfrm>
              <a:off x="0" y="1943"/>
              <a:ext cx="2818" cy="36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0" y="1985"/>
              <a:ext cx="2818" cy="36"/>
            </a:xfrm>
            <a:prstGeom prst="rect">
              <a:avLst/>
            </a:prstGeom>
            <a:gradFill>
              <a:gsLst>
                <a:gs pos="0">
                  <a:srgbClr val="000000">
                    <a:alpha val="28627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Naperville Troop 75 Website" id="275" name="Google Shape;27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75" y="1314450"/>
            <a:ext cx="2971800" cy="521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34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447" name="Google Shape;447;p34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9" name="Google Shape;449;p34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34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452;p34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4"/>
          <p:cNvSpPr txBox="1"/>
          <p:nvPr>
            <p:ph idx="1" type="body"/>
          </p:nvPr>
        </p:nvSpPr>
        <p:spPr>
          <a:xfrm>
            <a:off x="196850" y="744141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454" name="Google Shape;45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455" name="Google Shape;455;p34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56" name="Google Shape;456;p34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57" name="Google Shape;457;p34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58" name="Google Shape;458;p34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59" name="Google Shape;459;p34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4"/>
          <p:cNvSpPr txBox="1"/>
          <p:nvPr/>
        </p:nvSpPr>
        <p:spPr>
          <a:xfrm>
            <a:off x="730250" y="628650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Additional Fun / Free Time Options:</a:t>
            </a:r>
            <a:endParaRPr b="1" sz="3000">
              <a:solidFill>
                <a:srgbClr val="990000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Euchre Tournament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Ice Cream Making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Fly Fish Tying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Tug of War</a:t>
            </a:r>
            <a:endParaRPr/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34"/>
          <p:cNvPicPr preferRelativeResize="0"/>
          <p:nvPr/>
        </p:nvPicPr>
        <p:blipFill rotWithShape="1">
          <a:blip r:embed="rId5">
            <a:alphaModFix/>
          </a:blip>
          <a:srcRect b="19536" l="0" r="0" t="20014"/>
          <a:stretch/>
        </p:blipFill>
        <p:spPr>
          <a:xfrm>
            <a:off x="5278425" y="1196763"/>
            <a:ext cx="1743075" cy="15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6625" y="3165700"/>
            <a:ext cx="2250999" cy="168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9772" y="2836597"/>
            <a:ext cx="1987825" cy="13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35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470" name="Google Shape;470;p35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5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2" name="Google Shape;472;p35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3" name="Google Shape;473;p35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35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5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477" name="Google Shape;47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478" name="Google Shape;478;p35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79" name="Google Shape;479;p35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80" name="Google Shape;480;p35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81" name="Google Shape;481;p35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82" name="Google Shape;482;p35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5"/>
          <p:cNvSpPr txBox="1"/>
          <p:nvPr/>
        </p:nvSpPr>
        <p:spPr>
          <a:xfrm>
            <a:off x="730250" y="628650"/>
            <a:ext cx="8489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" sz="2400">
                <a:solidFill>
                  <a:srgbClr val="990000"/>
                </a:solidFill>
              </a:rPr>
              <a:t>Frontier Trading Company</a:t>
            </a:r>
            <a:endParaRPr b="1" sz="2400">
              <a:solidFill>
                <a:srgbClr val="990000"/>
              </a:solidFill>
            </a:endParaRPr>
          </a:p>
          <a:p>
            <a:pPr indent="0" lvl="0" marL="457200" marR="0" rtl="0" algn="l">
              <a:spcBef>
                <a:spcPts val="32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Make</a:t>
            </a:r>
            <a:endParaRPr b="1" sz="2400">
              <a:solidFill>
                <a:schemeClr val="dk1"/>
              </a:solidFill>
            </a:endParaRPr>
          </a:p>
          <a:p>
            <a:pPr indent="-355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Pewter Creations, 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Wooden Mallet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Branded Log Cookies</a:t>
            </a:r>
            <a:endParaRPr sz="2000">
              <a:solidFill>
                <a:schemeClr val="dk1"/>
              </a:solidFill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</a:rPr>
              <a:t>Activities</a:t>
            </a:r>
            <a:endParaRPr b="1" sz="2400"/>
          </a:p>
          <a:p>
            <a:pPr indent="-3238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lang="en" sz="2200">
                <a:solidFill>
                  <a:schemeClr val="dk1"/>
                </a:solidFill>
              </a:rPr>
              <a:t>Two Man Sawing</a:t>
            </a:r>
            <a:endParaRPr sz="2200">
              <a:solidFill>
                <a:schemeClr val="dk1"/>
              </a:solidFill>
            </a:endParaRPr>
          </a:p>
          <a:p>
            <a:pPr indent="-3238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lang="en" sz="2200">
                <a:solidFill>
                  <a:schemeClr val="dk1"/>
                </a:solidFill>
              </a:rPr>
              <a:t>Period Cooking</a:t>
            </a:r>
            <a:endParaRPr sz="2200"/>
          </a:p>
          <a:p>
            <a:pPr indent="-3238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Blacksmithing</a:t>
            </a:r>
            <a:endParaRPr sz="2200"/>
          </a:p>
          <a:p>
            <a:pPr indent="-3238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Axe Throwing</a:t>
            </a:r>
            <a:endParaRPr sz="2200"/>
          </a:p>
          <a:p>
            <a:pPr indent="-3238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</a:pPr>
            <a:r>
              <a:rPr lang="en" sz="2200">
                <a:solidFill>
                  <a:schemeClr val="dk1"/>
                </a:solidFill>
              </a:rPr>
              <a:t>Woodworking</a:t>
            </a:r>
            <a:endParaRPr sz="2200"/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35"/>
          <p:cNvPicPr preferRelativeResize="0"/>
          <p:nvPr/>
        </p:nvPicPr>
        <p:blipFill rotWithShape="1">
          <a:blip r:embed="rId5">
            <a:alphaModFix/>
          </a:blip>
          <a:srcRect b="0" l="35823" r="0" t="0"/>
          <a:stretch/>
        </p:blipFill>
        <p:spPr>
          <a:xfrm>
            <a:off x="6496050" y="700088"/>
            <a:ext cx="2328402" cy="175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8400" y="2738444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80450" y="3671900"/>
            <a:ext cx="1680772" cy="11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36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493" name="Google Shape;493;p36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6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5" name="Google Shape;495;p36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36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36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6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500" name="Google Shape;50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501" name="Google Shape;501;p36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02" name="Google Shape;502;p36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03" name="Google Shape;503;p36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04" name="Google Shape;504;p36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05" name="Google Shape;505;p36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6"/>
          <p:cNvSpPr txBox="1"/>
          <p:nvPr/>
        </p:nvSpPr>
        <p:spPr>
          <a:xfrm>
            <a:off x="730250" y="628650"/>
            <a:ext cx="8489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The Starting Place</a:t>
            </a:r>
            <a:r>
              <a:rPr b="1" lang="en" sz="3000">
                <a:solidFill>
                  <a:srgbClr val="990000"/>
                </a:solidFill>
              </a:rPr>
              <a:t>:</a:t>
            </a:r>
            <a:endParaRPr b="1" sz="3000">
              <a:solidFill>
                <a:srgbClr val="990000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Younger scouts working on advancements to 1st class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Knots, fire-building, flag raising, knife sharpening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First aid, preparing an outpost, 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2400"/>
              <a:buFont typeface="Arial"/>
              <a:buChar char="–"/>
            </a:pPr>
            <a:r>
              <a:rPr i="1" lang="en" sz="2400">
                <a:solidFill>
                  <a:srgbClr val="990000"/>
                </a:solidFill>
              </a:rPr>
              <a:t>See Myself or Loon leader for sign up!</a:t>
            </a:r>
            <a:endParaRPr i="1" sz="2400">
              <a:solidFill>
                <a:srgbClr val="990000"/>
              </a:solidFill>
            </a:endParaRPr>
          </a:p>
          <a:p>
            <a:pPr indent="0" lvl="0" marL="74295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1623" y="2106273"/>
            <a:ext cx="2236600" cy="148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364" y="3018020"/>
            <a:ext cx="1157025" cy="115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6"/>
          <p:cNvPicPr preferRelativeResize="0"/>
          <p:nvPr/>
        </p:nvPicPr>
        <p:blipFill rotWithShape="1">
          <a:blip r:embed="rId7">
            <a:alphaModFix/>
          </a:blip>
          <a:srcRect b="0" l="-7305" r="22552" t="0"/>
          <a:stretch/>
        </p:blipFill>
        <p:spPr>
          <a:xfrm>
            <a:off x="4536800" y="3436300"/>
            <a:ext cx="1895526" cy="135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37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516" name="Google Shape;516;p37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7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8" name="Google Shape;518;p37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37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1" name="Google Shape;521;p37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7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523" name="Google Shape;52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524" name="Google Shape;524;p37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25" name="Google Shape;525;p37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26" name="Google Shape;526;p37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27" name="Google Shape;527;p37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28" name="Google Shape;528;p37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7"/>
          <p:cNvSpPr txBox="1"/>
          <p:nvPr/>
        </p:nvSpPr>
        <p:spPr>
          <a:xfrm>
            <a:off x="989275" y="628650"/>
            <a:ext cx="82308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Extreme Sports/Tower/COPE</a:t>
            </a:r>
            <a:endParaRPr b="1" sz="3000">
              <a:solidFill>
                <a:srgbClr val="990000"/>
              </a:solidFill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COPE Course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Golf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Mountain Biking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Mountain Boarding</a:t>
            </a:r>
            <a:endParaRPr sz="2400"/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Climbing/</a:t>
            </a:r>
            <a:r>
              <a:rPr lang="en" sz="2400">
                <a:solidFill>
                  <a:schemeClr val="dk1"/>
                </a:solidFill>
              </a:rPr>
              <a:t>Rappelling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Flying Squirrel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GAGA Pit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825" y="9715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7937" y="1106088"/>
            <a:ext cx="1821656" cy="141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1825" y="2857500"/>
            <a:ext cx="1964531" cy="130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66500" y="2857500"/>
            <a:ext cx="1964531" cy="130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38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540" name="Google Shape;540;p38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8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2" name="Google Shape;542;p38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Google Shape;543;p38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5" name="Google Shape;545;p38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8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547" name="Google Shape;54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548" name="Google Shape;548;p38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49" name="Google Shape;549;p38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50" name="Google Shape;550;p38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51" name="Google Shape;551;p38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52" name="Google Shape;552;p38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8"/>
          <p:cNvSpPr txBox="1"/>
          <p:nvPr/>
        </p:nvSpPr>
        <p:spPr>
          <a:xfrm>
            <a:off x="196800" y="614375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Ecology Area</a:t>
            </a:r>
            <a:endParaRPr b="1" sz="3000">
              <a:solidFill>
                <a:srgbClr val="990000"/>
              </a:solidFill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Astronomy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Chemistry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Environmental Science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Fishing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Fisherman’s Breakfast</a:t>
            </a: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3063" y="827800"/>
            <a:ext cx="2124075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275" y="3140838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4588" y="1132600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39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563" name="Google Shape;563;p39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9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5" name="Google Shape;565;p39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6" name="Google Shape;566;p39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9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9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570" name="Google Shape;57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571" name="Google Shape;571;p39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72" name="Google Shape;572;p39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73" name="Google Shape;573;p39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74" name="Google Shape;574;p39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75" name="Google Shape;575;p39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9"/>
          <p:cNvSpPr txBox="1"/>
          <p:nvPr/>
        </p:nvSpPr>
        <p:spPr>
          <a:xfrm>
            <a:off x="730250" y="628650"/>
            <a:ext cx="8489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" sz="3000" u="none" cap="none" strike="noStrike">
                <a:solidFill>
                  <a:srgbClr val="990000"/>
                </a:solidFill>
              </a:rPr>
              <a:t>Aquatics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Canoeing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Kayaking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Sailing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Swimming Pool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Snorkeling 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Paddleboards</a:t>
            </a:r>
            <a:endParaRPr sz="2400">
              <a:solidFill>
                <a:schemeClr val="dk1"/>
              </a:solidFill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23025" y="98807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3300" y="248981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323" y="810950"/>
            <a:ext cx="2040075" cy="152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9"/>
          <p:cNvPicPr preferRelativeResize="0"/>
          <p:nvPr/>
        </p:nvPicPr>
        <p:blipFill rotWithShape="1">
          <a:blip r:embed="rId8">
            <a:alphaModFix/>
          </a:blip>
          <a:srcRect b="1643" l="-3530" r="3530" t="25310"/>
          <a:stretch/>
        </p:blipFill>
        <p:spPr>
          <a:xfrm>
            <a:off x="5278350" y="2698975"/>
            <a:ext cx="1600200" cy="20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40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587" name="Google Shape;587;p40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9" name="Google Shape;589;p40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40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40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0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594" name="Google Shape;59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595" name="Google Shape;595;p40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96" name="Google Shape;596;p40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97" name="Google Shape;597;p40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98" name="Google Shape;598;p40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599" name="Google Shape;599;p40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0"/>
          <p:cNvSpPr txBox="1"/>
          <p:nvPr/>
        </p:nvSpPr>
        <p:spPr>
          <a:xfrm>
            <a:off x="562200" y="614375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COSA</a:t>
            </a:r>
            <a:endParaRPr b="1" sz="3000">
              <a:solidFill>
                <a:srgbClr val="990000"/>
              </a:solidFill>
            </a:endParaRPr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Firem’n Chit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Totin’ Chip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Wiffle Ball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Pioneering Workshop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Human Foosball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Geocaching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601" name="Google Shape;60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8875" y="888626"/>
            <a:ext cx="2257426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8863" y="293847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2448" y="1894473"/>
            <a:ext cx="1741500" cy="17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41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610" name="Google Shape;610;p41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1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2" name="Google Shape;612;p41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41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1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5" name="Google Shape;615;p41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41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617" name="Google Shape;61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618" name="Google Shape;618;p41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19" name="Google Shape;619;p41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20" name="Google Shape;620;p41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21" name="Google Shape;621;p41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22" name="Google Shape;622;p41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41"/>
          <p:cNvSpPr txBox="1"/>
          <p:nvPr/>
        </p:nvSpPr>
        <p:spPr>
          <a:xfrm>
            <a:off x="460375" y="685075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Handicrafts</a:t>
            </a:r>
            <a:endParaRPr b="1" sz="3000">
              <a:solidFill>
                <a:srgbClr val="990000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Welding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Painting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Graphic Arts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Pottery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Wood Carving</a:t>
            </a:r>
            <a:endParaRPr sz="2400">
              <a:solidFill>
                <a:schemeClr val="dk1"/>
              </a:solidFill>
            </a:endParaRPr>
          </a:p>
          <a:p>
            <a:pPr indent="-3810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</a:rPr>
              <a:t>Leatherwork</a:t>
            </a:r>
            <a:endParaRPr sz="2400">
              <a:solidFill>
                <a:schemeClr val="dk1"/>
              </a:solidFill>
            </a:endParaRPr>
          </a:p>
          <a:p>
            <a:pPr indent="0" lvl="0" marL="34290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6850" y="769140"/>
            <a:ext cx="1310343" cy="238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8275" y="1112638"/>
            <a:ext cx="27051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5638" y="2984188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oogle Shape;632;p42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633" name="Google Shape;633;p42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2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5" name="Google Shape;635;p42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42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8" name="Google Shape;638;p42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42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640" name="Google Shape;64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641" name="Google Shape;641;p42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42" name="Google Shape;642;p42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43" name="Google Shape;643;p42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44" name="Google Shape;644;p42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45" name="Google Shape;645;p42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2"/>
          <p:cNvSpPr txBox="1"/>
          <p:nvPr/>
        </p:nvSpPr>
        <p:spPr>
          <a:xfrm>
            <a:off x="730250" y="628650"/>
            <a:ext cx="8489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Shooting Sports</a:t>
            </a:r>
            <a:endParaRPr b="1" sz="3000">
              <a:solidFill>
                <a:srgbClr val="990000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Archery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Rifle Shooting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Shotgun Shooting</a:t>
            </a:r>
            <a:endParaRPr sz="2400">
              <a:solidFill>
                <a:schemeClr val="dk1"/>
              </a:solidFill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700" y="882163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1425" y="2761550"/>
            <a:ext cx="30480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5813" y="3033725"/>
            <a:ext cx="2619375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43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656" name="Google Shape;656;p43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3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8" name="Google Shape;658;p43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43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1" name="Google Shape;661;p43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3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663" name="Google Shape;66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664" name="Google Shape;664;p43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65" name="Google Shape;665;p43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66" name="Google Shape;666;p43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67" name="Google Shape;667;p43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68" name="Google Shape;668;p43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43"/>
          <p:cNvSpPr txBox="1"/>
          <p:nvPr/>
        </p:nvSpPr>
        <p:spPr>
          <a:xfrm>
            <a:off x="730250" y="628650"/>
            <a:ext cx="8489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" sz="3000">
                <a:solidFill>
                  <a:srgbClr val="980000"/>
                </a:solidFill>
              </a:rPr>
              <a:t>OUTPOSTS</a:t>
            </a:r>
            <a:endParaRPr b="1" sz="3000">
              <a:solidFill>
                <a:srgbClr val="980000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CYCLING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3 Hour biking adventure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HORSEMANSHIP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Work as a ranch hand and ride horses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GOLF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9 Holes of golf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AVIATION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See NW Ohio from the sky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ATV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2 Hour ATV adventure </a:t>
            </a:r>
            <a:r>
              <a:rPr lang="en" sz="1200">
                <a:solidFill>
                  <a:schemeClr val="dk1"/>
                </a:solidFill>
              </a:rPr>
              <a:t>(must have ASI card)</a:t>
            </a:r>
            <a:endParaRPr sz="1800">
              <a:solidFill>
                <a:schemeClr val="dk1"/>
              </a:solidFill>
            </a:endParaRPr>
          </a:p>
          <a:p>
            <a:pPr indent="0" lvl="0" marL="34290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70" name="Google Shape;67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4225" y="342707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3150" y="1981450"/>
            <a:ext cx="2386725" cy="133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3"/>
          <p:cNvPicPr preferRelativeResize="0"/>
          <p:nvPr/>
        </p:nvPicPr>
        <p:blipFill rotWithShape="1">
          <a:blip r:embed="rId7">
            <a:alphaModFix/>
          </a:blip>
          <a:srcRect b="0" l="32971" r="0" t="7390"/>
          <a:stretch/>
        </p:blipFill>
        <p:spPr>
          <a:xfrm>
            <a:off x="6525750" y="701362"/>
            <a:ext cx="1297625" cy="11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282" name="Google Shape;282;p26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6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4" name="Google Shape;284;p26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26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26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6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289" name="Google Shape;289;p26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290" name="Google Shape;290;p26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291" name="Google Shape;291;p26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292" name="Google Shape;292;p26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293" name="Google Shape;293;p26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6" title="Camp Frontier Promotional Vide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333" y="120250"/>
            <a:ext cx="6372244" cy="47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44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679" name="Google Shape;679;p44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1" name="Google Shape;681;p44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2" name="Google Shape;682;p44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4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44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44"/>
          <p:cNvSpPr txBox="1"/>
          <p:nvPr>
            <p:ph idx="1" type="body"/>
          </p:nvPr>
        </p:nvSpPr>
        <p:spPr>
          <a:xfrm>
            <a:off x="196850" y="744141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686" name="Google Shape;68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687" name="Google Shape;687;p44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88" name="Google Shape;688;p44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89" name="Google Shape;689;p44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90" name="Google Shape;690;p44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691" name="Google Shape;691;p44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4"/>
          <p:cNvSpPr txBox="1"/>
          <p:nvPr/>
        </p:nvSpPr>
        <p:spPr>
          <a:xfrm>
            <a:off x="730250" y="628650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" sz="3000">
                <a:solidFill>
                  <a:srgbClr val="980000"/>
                </a:solidFill>
              </a:rPr>
              <a:t>OUTPOSTS (Con’t)</a:t>
            </a:r>
            <a:endParaRPr b="1" sz="3000">
              <a:solidFill>
                <a:srgbClr val="980000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CAMPING/BACKPACKING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4 mile overnight hiking camping adventure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Canoeing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3 hour canoe adventure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Frontier Trade Company Outpost Overnight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Cook over open fire, sleep under the stars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FIRE SAFETY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Visit local fire station, ride on an engine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FISHING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Travel to a secret fishing hole to fish  </a:t>
            </a:r>
            <a:endParaRPr sz="1800">
              <a:solidFill>
                <a:schemeClr val="dk1"/>
              </a:solidFill>
            </a:endParaRPr>
          </a:p>
          <a:p>
            <a:pPr indent="0" lvl="0" marL="34290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93" name="Google Shape;693;p44"/>
          <p:cNvPicPr preferRelativeResize="0"/>
          <p:nvPr/>
        </p:nvPicPr>
        <p:blipFill rotWithShape="1">
          <a:blip r:embed="rId5">
            <a:alphaModFix/>
          </a:blip>
          <a:srcRect b="0" l="37272" r="20645" t="0"/>
          <a:stretch/>
        </p:blipFill>
        <p:spPr>
          <a:xfrm>
            <a:off x="7024125" y="892775"/>
            <a:ext cx="12506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3076" y="3133650"/>
            <a:ext cx="2971800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45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701" name="Google Shape;701;p45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3" name="Google Shape;703;p45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45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45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45"/>
          <p:cNvSpPr txBox="1"/>
          <p:nvPr>
            <p:ph idx="1" type="body"/>
          </p:nvPr>
        </p:nvSpPr>
        <p:spPr>
          <a:xfrm>
            <a:off x="196850" y="744141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708" name="Google Shape;70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709" name="Google Shape;709;p45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10" name="Google Shape;710;p45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11" name="Google Shape;711;p45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12" name="Google Shape;712;p45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13" name="Google Shape;713;p45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5"/>
          <p:cNvSpPr txBox="1"/>
          <p:nvPr/>
        </p:nvSpPr>
        <p:spPr>
          <a:xfrm>
            <a:off x="730250" y="628650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" sz="3000" u="none" cap="none" strike="noStrike">
                <a:solidFill>
                  <a:srgbClr val="980000"/>
                </a:solidFill>
              </a:rPr>
              <a:t>ATV (One Day Program)</a:t>
            </a:r>
            <a:endParaRPr b="1" sz="3000">
              <a:solidFill>
                <a:srgbClr val="980000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yrs old and up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ATV safety training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Trail ride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Explore back trails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Program Fee $60</a:t>
            </a:r>
            <a:endParaRPr sz="1800">
              <a:solidFill>
                <a:schemeClr val="dk1"/>
              </a:solidFill>
            </a:endParaRPr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</a:rPr>
              <a:t>2 hr ATV Rides for Certified Scouts ($10)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15" name="Google Shape;71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0" y="762001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7525" y="254317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49525" y="1343013"/>
            <a:ext cx="2135981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7800" y="3403997"/>
            <a:ext cx="2271713" cy="1135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46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725" name="Google Shape;725;p46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6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7" name="Google Shape;727;p46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46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0" name="Google Shape;730;p46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6"/>
          <p:cNvSpPr txBox="1"/>
          <p:nvPr>
            <p:ph idx="1" type="body"/>
          </p:nvPr>
        </p:nvSpPr>
        <p:spPr>
          <a:xfrm>
            <a:off x="196850" y="744141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732" name="Google Shape;73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733" name="Google Shape;733;p46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34" name="Google Shape;734;p46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35" name="Google Shape;735;p46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36" name="Google Shape;736;p46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737" name="Google Shape;737;p46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6"/>
          <p:cNvSpPr txBox="1"/>
          <p:nvPr/>
        </p:nvSpPr>
        <p:spPr>
          <a:xfrm>
            <a:off x="730250" y="628650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" sz="3000">
                <a:solidFill>
                  <a:srgbClr val="980000"/>
                </a:solidFill>
              </a:rPr>
              <a:t>LEADERS PROGRAM</a:t>
            </a:r>
            <a:endParaRPr b="1" sz="3000">
              <a:solidFill>
                <a:srgbClr val="980000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iOSL Training</a:t>
            </a:r>
            <a:endParaRPr b="1" sz="2400"/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Climbing/</a:t>
            </a:r>
            <a:r>
              <a:rPr b="1" lang="en" sz="2400"/>
              <a:t>Rappelling</a:t>
            </a:r>
            <a:endParaRPr b="1" sz="2400"/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High/Low COPE</a:t>
            </a:r>
            <a:endParaRPr b="1" sz="2400"/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CPR Training</a:t>
            </a:r>
            <a:endParaRPr b="1" sz="2400"/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Dutch Oven Cookoff</a:t>
            </a:r>
            <a:endParaRPr b="1" sz="2400"/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Golf Outing</a:t>
            </a:r>
            <a:endParaRPr b="1" sz="2400"/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Rifle/Shotgun Outing</a:t>
            </a:r>
            <a:endParaRPr b="1" sz="2400"/>
          </a:p>
          <a:p>
            <a:pPr indent="0" lvl="0" marL="342900" marR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39" name="Google Shape;739;p46"/>
          <p:cNvPicPr preferRelativeResize="0"/>
          <p:nvPr/>
        </p:nvPicPr>
        <p:blipFill rotWithShape="1">
          <a:blip r:embed="rId5">
            <a:alphaModFix/>
          </a:blip>
          <a:srcRect b="0" l="0" r="46819" t="0"/>
          <a:stretch/>
        </p:blipFill>
        <p:spPr>
          <a:xfrm>
            <a:off x="5441625" y="822550"/>
            <a:ext cx="13474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 rotWithShape="1">
          <a:blip r:embed="rId6">
            <a:alphaModFix/>
          </a:blip>
          <a:srcRect b="14373" l="21641" r="16134" t="19785"/>
          <a:stretch/>
        </p:blipFill>
        <p:spPr>
          <a:xfrm>
            <a:off x="4776800" y="2953275"/>
            <a:ext cx="1739575" cy="137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8588" y="2051463"/>
            <a:ext cx="174307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47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748" name="Google Shape;748;p47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7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0" name="Google Shape;750;p47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1" name="Google Shape;751;p47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7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47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754" name="Google Shape;75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eagle rank badges" id="755" name="Google Shape;755;p47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7"/>
          <p:cNvSpPr txBox="1"/>
          <p:nvPr/>
        </p:nvSpPr>
        <p:spPr>
          <a:xfrm>
            <a:off x="1143000" y="628650"/>
            <a:ext cx="77724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Fees:</a:t>
            </a:r>
            <a:endParaRPr sz="1800"/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Scout –$</a:t>
            </a:r>
            <a:r>
              <a:rPr lang="en" sz="1800">
                <a:solidFill>
                  <a:schemeClr val="dk1"/>
                </a:solidFill>
              </a:rPr>
              <a:t>432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 scout</a:t>
            </a:r>
            <a:r>
              <a:rPr lang="en" sz="1800">
                <a:solidFill>
                  <a:schemeClr val="dk1"/>
                </a:solidFill>
              </a:rPr>
              <a:t>, additional fee for special programs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/>
          </a:p>
          <a:p>
            <a:pPr indent="-2159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$25 late fee post April </a:t>
            </a:r>
            <a:r>
              <a:rPr lang="en" sz="1800">
                <a:solidFill>
                  <a:schemeClr val="dk1"/>
                </a:solidFill>
              </a:rPr>
              <a:t>16</a:t>
            </a:r>
            <a:r>
              <a:rPr b="0" baseline="30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1143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Adult - $1</a:t>
            </a:r>
            <a:r>
              <a:rPr lang="en" sz="1800">
                <a:solidFill>
                  <a:schemeClr val="dk1"/>
                </a:solidFill>
              </a:rPr>
              <a:t>68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week (or prorated per day</a:t>
            </a: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3048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Dates:</a:t>
            </a:r>
            <a:endParaRPr sz="1800"/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" sz="1800">
                <a:solidFill>
                  <a:schemeClr val="dk1"/>
                </a:solidFill>
              </a:rPr>
              <a:t>March 12th - Q&amp;A Session at Good Shepherd</a:t>
            </a:r>
            <a:endParaRPr sz="1800">
              <a:solidFill>
                <a:schemeClr val="dk1"/>
              </a:solidFill>
            </a:endParaRPr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" sz="1800">
                <a:solidFill>
                  <a:schemeClr val="dk1"/>
                </a:solidFill>
              </a:rPr>
              <a:t>February 27th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Re</a:t>
            </a:r>
            <a:r>
              <a:rPr lang="en" sz="1800">
                <a:solidFill>
                  <a:schemeClr val="dk1"/>
                </a:solidFill>
              </a:rPr>
              <a:t>gister for Program (Google Form)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" sz="1800">
                <a:solidFill>
                  <a:schemeClr val="dk1"/>
                </a:solidFill>
              </a:rPr>
              <a:t>April 16th - Payment Due</a:t>
            </a:r>
            <a:endParaRPr sz="1800">
              <a:solidFill>
                <a:schemeClr val="dk1"/>
              </a:solidFill>
            </a:endParaRPr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lang="en" sz="1800">
                <a:solidFill>
                  <a:schemeClr val="dk1"/>
                </a:solidFill>
              </a:rPr>
              <a:t>June 11th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Physical Form (Section A, B, &amp; C) Due</a:t>
            </a:r>
            <a:endParaRPr sz="1800"/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July 7-14 – Summer Camp</a:t>
            </a:r>
            <a:endParaRPr sz="1800"/>
          </a:p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74295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" name="Google Shape;762;p48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763" name="Google Shape;763;p48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8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5" name="Google Shape;765;p48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6" name="Google Shape;766;p48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8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8" name="Google Shape;768;p48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769" name="Google Shape;769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eagle rank badges" id="770" name="Google Shape;770;p48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8"/>
          <p:cNvSpPr txBox="1"/>
          <p:nvPr/>
        </p:nvSpPr>
        <p:spPr>
          <a:xfrm>
            <a:off x="1143000" y="628650"/>
            <a:ext cx="7772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" sz="3000">
                <a:solidFill>
                  <a:srgbClr val="990000"/>
                </a:solidFill>
              </a:rPr>
              <a:t>Summer Camp Q&amp;A Session</a:t>
            </a:r>
            <a:endParaRPr b="0" i="0" sz="3000" cap="none" strike="noStrike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1" marL="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When: 6 pm, Tuesday, March 12th</a:t>
            </a:r>
            <a:endParaRPr sz="2400">
              <a:solidFill>
                <a:schemeClr val="dk1"/>
              </a:solidFill>
            </a:endParaRPr>
          </a:p>
          <a:p>
            <a:pPr indent="0" lvl="1" marL="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Where: Scout Room, Good Shepherd Church</a:t>
            </a:r>
            <a:endParaRPr sz="2400">
              <a:solidFill>
                <a:schemeClr val="dk1"/>
              </a:solidFill>
            </a:endParaRPr>
          </a:p>
          <a:p>
            <a:pPr indent="0" lvl="1" marL="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Presenter: Graham Brown</a:t>
            </a:r>
            <a:endParaRPr sz="2400">
              <a:solidFill>
                <a:schemeClr val="dk1"/>
              </a:solidFill>
            </a:endParaRPr>
          </a:p>
          <a:p>
            <a:pPr indent="0" lvl="1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  <a:highlight>
                  <a:srgbClr val="FFFF00"/>
                </a:highlight>
              </a:rPr>
              <a:t>graham_brown34@yahoo.com</a:t>
            </a:r>
            <a:endParaRPr sz="18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1" marL="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215900" lvl="1" marL="74295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5244" y="1140775"/>
            <a:ext cx="1290100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1695" y="3619670"/>
            <a:ext cx="1290100" cy="12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9074" y="2842449"/>
            <a:ext cx="2593972" cy="178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Google Shape;780;p49"/>
          <p:cNvPicPr preferRelativeResize="0"/>
          <p:nvPr/>
        </p:nvPicPr>
        <p:blipFill rotWithShape="1">
          <a:blip r:embed="rId3">
            <a:alphaModFix/>
          </a:blip>
          <a:srcRect b="8245" l="7241" r="8844" t="13372"/>
          <a:stretch/>
        </p:blipFill>
        <p:spPr>
          <a:xfrm>
            <a:off x="2397775" y="2663879"/>
            <a:ext cx="5092650" cy="23653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1" name="Google Shape;781;p49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782" name="Google Shape;782;p49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9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4" name="Google Shape;784;p49"/>
            <p:cNvPicPr preferRelativeResize="0"/>
            <p:nvPr/>
          </p:nvPicPr>
          <p:blipFill rotWithShape="1">
            <a:blip r:embed="rId4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5" name="Google Shape;785;p49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9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Naperville Troop 75 Website" id="787" name="Google Shape;78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eagle rank badges" id="788" name="Google Shape;788;p49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49"/>
          <p:cNvSpPr txBox="1"/>
          <p:nvPr/>
        </p:nvSpPr>
        <p:spPr>
          <a:xfrm>
            <a:off x="658200" y="769150"/>
            <a:ext cx="7146300" cy="28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More Information :</a:t>
            </a:r>
            <a:endParaRPr>
              <a:solidFill>
                <a:srgbClr val="990000"/>
              </a:solidFill>
            </a:endParaRPr>
          </a:p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990000"/>
              </a:solidFill>
            </a:endParaRPr>
          </a:p>
          <a:p>
            <a:pPr indent="0" lvl="0" marL="571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hlinkClick r:id="rId6"/>
              </a:rPr>
              <a:t>Camp Pioneer</a:t>
            </a:r>
            <a:endParaRPr>
              <a:solidFill>
                <a:srgbClr val="990000"/>
              </a:solidFill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990000"/>
              </a:solidFill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hlinkClick r:id="rId7"/>
              </a:rPr>
              <a:t>Troop 75 Summer Camp 2019 Page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71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8"/>
            </a:endParaRPr>
          </a:p>
          <a:p>
            <a:pPr indent="0" lvl="0" marL="571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7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74295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49"/>
          <p:cNvSpPr/>
          <p:nvPr/>
        </p:nvSpPr>
        <p:spPr>
          <a:xfrm rot="3159191">
            <a:off x="7070654" y="1825691"/>
            <a:ext cx="425295" cy="114207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812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9"/>
          <p:cNvSpPr/>
          <p:nvPr/>
        </p:nvSpPr>
        <p:spPr>
          <a:xfrm>
            <a:off x="6209275" y="2598048"/>
            <a:ext cx="617400" cy="299100"/>
          </a:xfrm>
          <a:prstGeom prst="ellipse">
            <a:avLst/>
          </a:prstGeom>
          <a:noFill/>
          <a:ln cap="flat" cmpd="sng" w="25400">
            <a:solidFill>
              <a:srgbClr val="3812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5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32072" l="11534" r="13615" t="13594"/>
          <a:stretch/>
        </p:blipFill>
        <p:spPr>
          <a:xfrm>
            <a:off x="1470525" y="1670375"/>
            <a:ext cx="5133475" cy="2794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8" name="Google Shape;798;p50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799" name="Google Shape;799;p50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50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01" name="Google Shape;801;p50"/>
            <p:cNvPicPr preferRelativeResize="0"/>
            <p:nvPr/>
          </p:nvPicPr>
          <p:blipFill rotWithShape="1">
            <a:blip r:embed="rId5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2" name="Google Shape;802;p50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50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Naperville Troop 75 Website" id="804" name="Google Shape;804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eagle rank badges" id="805" name="Google Shape;805;p50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50"/>
          <p:cNvSpPr txBox="1"/>
          <p:nvPr/>
        </p:nvSpPr>
        <p:spPr>
          <a:xfrm>
            <a:off x="1073225" y="817000"/>
            <a:ext cx="6349800" cy="19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Register For Summer Camp</a:t>
            </a:r>
            <a:endParaRPr b="1" sz="3000">
              <a:solidFill>
                <a:srgbClr val="99000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  <a:p>
            <a:pPr indent="0" lvl="0" marL="571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7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74295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50"/>
          <p:cNvSpPr/>
          <p:nvPr/>
        </p:nvSpPr>
        <p:spPr>
          <a:xfrm rot="1593903">
            <a:off x="4970624" y="1737151"/>
            <a:ext cx="425300" cy="1142191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812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51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814" name="Google Shape;814;p51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1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6" name="Google Shape;816;p51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7" name="Google Shape;817;p51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1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Naperville Troop 75 Website" id="819" name="Google Shape;81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eagle rank badges" id="820" name="Google Shape;820;p51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51"/>
          <p:cNvSpPr txBox="1"/>
          <p:nvPr/>
        </p:nvSpPr>
        <p:spPr>
          <a:xfrm>
            <a:off x="1461725" y="2155050"/>
            <a:ext cx="6366000" cy="1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chemeClr val="hlink"/>
                </a:solidFill>
                <a:highlight>
                  <a:srgbClr val="FFFF00"/>
                </a:highlight>
                <a:hlinkClick r:id="rId5"/>
              </a:rPr>
              <a:t>Link to Merit Badge List and Requirements</a:t>
            </a:r>
            <a:r>
              <a:rPr b="1" lang="en" sz="3000">
                <a:solidFill>
                  <a:srgbClr val="990000"/>
                </a:solidFill>
                <a:highlight>
                  <a:srgbClr val="FFFF00"/>
                </a:highlight>
              </a:rPr>
              <a:t> Pg. 20</a:t>
            </a:r>
            <a:endParaRPr b="1" sz="3000">
              <a:solidFill>
                <a:srgbClr val="990000"/>
              </a:solidFill>
              <a:highlight>
                <a:srgbClr val="FFFF00"/>
              </a:highlight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  <a:p>
            <a:pPr indent="0" lvl="0" marL="571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6"/>
            </a:endParaRPr>
          </a:p>
          <a:p>
            <a:pPr indent="0" lvl="0" marL="571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74295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0350" y="33384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10800" y="333847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9215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07075" y="9215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53600" y="20071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23975" y="9215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40875" y="9215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437650" y="9215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37650" y="33384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5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10800" y="9215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5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90175" y="92153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5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59250" y="33384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5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204575" y="33384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5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249900" y="33384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5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453600" y="333846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2400" y="33385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52400" y="21300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453600" y="9309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7"/>
          <p:cNvPicPr preferRelativeResize="0"/>
          <p:nvPr/>
        </p:nvPicPr>
        <p:blipFill rotWithShape="1">
          <a:blip r:embed="rId3">
            <a:alphaModFix/>
          </a:blip>
          <a:srcRect b="5554" l="42219" r="29191" t="54774"/>
          <a:stretch/>
        </p:blipFill>
        <p:spPr>
          <a:xfrm>
            <a:off x="134563" y="1710975"/>
            <a:ext cx="3510525" cy="2396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27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302" name="Google Shape;302;p27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" name="Google Shape;304;p27"/>
            <p:cNvPicPr preferRelativeResize="0"/>
            <p:nvPr/>
          </p:nvPicPr>
          <p:blipFill rotWithShape="1">
            <a:blip r:embed="rId4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7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27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 Summer Camp Plans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7"/>
          <p:cNvSpPr txBox="1"/>
          <p:nvPr>
            <p:ph idx="1" type="body"/>
          </p:nvPr>
        </p:nvSpPr>
        <p:spPr>
          <a:xfrm>
            <a:off x="3976325" y="1543050"/>
            <a:ext cx="4957200" cy="27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/>
              <a:t>PIONEER 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BSA Campground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/>
              <a:t>Pioneer, Ohio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than </a:t>
            </a:r>
            <a:r>
              <a:rPr lang="en" sz="2000"/>
              <a:t>225 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miles away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Dates: </a:t>
            </a:r>
            <a:r>
              <a:rPr b="1" i="0" lang="en" sz="2000" u="none" cap="none" strike="noStrike">
                <a:solidFill>
                  <a:srgbClr val="F1C232"/>
                </a:solidFill>
              </a:rPr>
              <a:t>July </a:t>
            </a:r>
            <a:r>
              <a:rPr b="1" lang="en" sz="2000">
                <a:solidFill>
                  <a:srgbClr val="F1C232"/>
                </a:solidFill>
              </a:rPr>
              <a:t>14</a:t>
            </a:r>
            <a:r>
              <a:rPr b="1" i="0" lang="en" sz="2000" u="none" cap="none" strike="noStrike">
                <a:solidFill>
                  <a:srgbClr val="F1C232"/>
                </a:solidFill>
              </a:rPr>
              <a:t> – </a:t>
            </a:r>
            <a:r>
              <a:rPr b="1" lang="en" sz="2000">
                <a:solidFill>
                  <a:srgbClr val="F1C232"/>
                </a:solidFill>
              </a:rPr>
              <a:t>20</a:t>
            </a:r>
            <a:endParaRPr b="1">
              <a:solidFill>
                <a:srgbClr val="F1C232"/>
              </a:solidFill>
            </a:endParaRPr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Troop 75 Camp Coordination:</a:t>
            </a:r>
            <a:endParaRPr/>
          </a:p>
          <a:p>
            <a:pPr indent="-2476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Graham Brown</a:t>
            </a:r>
            <a:endParaRPr sz="1800"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7"/>
          <p:cNvSpPr txBox="1"/>
          <p:nvPr/>
        </p:nvSpPr>
        <p:spPr>
          <a:xfrm>
            <a:off x="400500" y="1885960"/>
            <a:ext cx="1210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p27"/>
          <p:cNvCxnSpPr>
            <a:endCxn id="311" idx="3"/>
          </p:cNvCxnSpPr>
          <p:nvPr/>
        </p:nvCxnSpPr>
        <p:spPr>
          <a:xfrm flipH="1" rot="10800000">
            <a:off x="1019421" y="1734788"/>
            <a:ext cx="1995900" cy="149100"/>
          </a:xfrm>
          <a:prstGeom prst="straightConnector1">
            <a:avLst/>
          </a:prstGeom>
          <a:noFill/>
          <a:ln cap="flat" cmpd="sng" w="9525">
            <a:solidFill>
              <a:srgbClr val="4B1578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311" name="Google Shape;311;p27"/>
          <p:cNvSpPr txBox="1"/>
          <p:nvPr/>
        </p:nvSpPr>
        <p:spPr>
          <a:xfrm>
            <a:off x="1102821" y="1492388"/>
            <a:ext cx="1912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Pioneer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Camp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7"/>
          <p:cNvSpPr txBox="1"/>
          <p:nvPr/>
        </p:nvSpPr>
        <p:spPr>
          <a:xfrm rot="-189200">
            <a:off x="1433926" y="1913047"/>
            <a:ext cx="1079835" cy="2911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</a:rPr>
              <a:t>208 </a:t>
            </a:r>
            <a:r>
              <a:rPr b="1" lang="en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Miles</a:t>
            </a:r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7"/>
          <p:cNvPicPr preferRelativeResize="0"/>
          <p:nvPr/>
        </p:nvPicPr>
        <p:blipFill rotWithShape="1">
          <a:blip r:embed="rId5">
            <a:alphaModFix/>
          </a:blip>
          <a:srcRect b="8776" l="0" r="0" t="32907"/>
          <a:stretch/>
        </p:blipFill>
        <p:spPr>
          <a:xfrm>
            <a:off x="1762300" y="664837"/>
            <a:ext cx="6832125" cy="7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8"/>
          <p:cNvPicPr preferRelativeResize="0"/>
          <p:nvPr/>
        </p:nvPicPr>
        <p:blipFill rotWithShape="1">
          <a:blip r:embed="rId3">
            <a:alphaModFix/>
          </a:blip>
          <a:srcRect b="8573" l="11391" r="11744" t="21033"/>
          <a:stretch/>
        </p:blipFill>
        <p:spPr>
          <a:xfrm>
            <a:off x="2772275" y="769143"/>
            <a:ext cx="6332150" cy="40410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28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320" name="Google Shape;320;p28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2" name="Google Shape;322;p28"/>
            <p:cNvPicPr preferRelativeResize="0"/>
            <p:nvPr/>
          </p:nvPicPr>
          <p:blipFill rotWithShape="1">
            <a:blip r:embed="rId4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8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28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Pioneer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Camp Map – </a:t>
            </a:r>
            <a:r>
              <a:rPr lang="en"/>
              <a:t>Pioneer, OH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8"/>
          <p:cNvSpPr/>
          <p:nvPr/>
        </p:nvSpPr>
        <p:spPr>
          <a:xfrm>
            <a:off x="7391400" y="3888425"/>
            <a:ext cx="457200" cy="285900"/>
          </a:xfrm>
          <a:prstGeom prst="ellipse">
            <a:avLst/>
          </a:prstGeom>
          <a:noFill/>
          <a:ln cap="flat" cmpd="sng" w="25400">
            <a:solidFill>
              <a:srgbClr val="3912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7" name="Google Shape;327;p28"/>
          <p:cNvCxnSpPr/>
          <p:nvPr/>
        </p:nvCxnSpPr>
        <p:spPr>
          <a:xfrm>
            <a:off x="7438400" y="3544975"/>
            <a:ext cx="123600" cy="385200"/>
          </a:xfrm>
          <a:prstGeom prst="straightConnector1">
            <a:avLst/>
          </a:prstGeom>
          <a:noFill/>
          <a:ln cap="flat" cmpd="sng" w="28575">
            <a:solidFill>
              <a:srgbClr val="4B1578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28" name="Google Shape;328;p28"/>
          <p:cNvSpPr txBox="1"/>
          <p:nvPr/>
        </p:nvSpPr>
        <p:spPr>
          <a:xfrm>
            <a:off x="7012650" y="2941050"/>
            <a:ext cx="1214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Troop 75 Campsite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8"/>
          <p:cNvSpPr txBox="1"/>
          <p:nvPr/>
        </p:nvSpPr>
        <p:spPr>
          <a:xfrm>
            <a:off x="87325" y="1223775"/>
            <a:ext cx="2553300" cy="17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Scout Care Packages</a:t>
            </a:r>
            <a:endParaRPr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</a:t>
            </a:r>
            <a:r>
              <a:rPr lang="en"/>
              <a:t>Scout Name)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Coulter- Troop 75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Frontier Scout Reservation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07371 County Rd 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Pioneer, Ohio 43554</a:t>
            </a:r>
            <a:endParaRPr/>
          </a:p>
        </p:txBody>
      </p:sp>
      <p:pic>
        <p:nvPicPr>
          <p:cNvPr id="330" name="Google Shape;33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4500" y="1267300"/>
            <a:ext cx="704850" cy="6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 txBox="1"/>
          <p:nvPr/>
        </p:nvSpPr>
        <p:spPr>
          <a:xfrm>
            <a:off x="87325" y="3119225"/>
            <a:ext cx="23001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Emergency Camp Number</a:t>
            </a:r>
            <a:endParaRPr u="sng"/>
          </a:p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(419) 459-4962</a:t>
            </a:r>
            <a:endParaRPr/>
          </a:p>
        </p:txBody>
      </p:sp>
      <p:pic>
        <p:nvPicPr>
          <p:cNvPr id="332" name="Google Shape;33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77049" y="3425850"/>
            <a:ext cx="822308" cy="8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338;p29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339" name="Google Shape;339;p29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" name="Google Shape;341;p29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29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" name="Google Shape;344;p29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9"/>
          <p:cNvSpPr txBox="1"/>
          <p:nvPr>
            <p:ph idx="1" type="body"/>
          </p:nvPr>
        </p:nvSpPr>
        <p:spPr>
          <a:xfrm>
            <a:off x="196850" y="744141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346" name="Google Shape;34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347" name="Google Shape;347;p29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48" name="Google Shape;348;p29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49" name="Google Shape;349;p29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50" name="Google Shape;350;p29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51" name="Google Shape;351;p29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9"/>
          <p:cNvSpPr txBox="1"/>
          <p:nvPr/>
        </p:nvSpPr>
        <p:spPr>
          <a:xfrm>
            <a:off x="730250" y="628650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Important Dates</a:t>
            </a:r>
            <a:r>
              <a:rPr b="1" lang="en" sz="3000">
                <a:solidFill>
                  <a:srgbClr val="990000"/>
                </a:solidFill>
              </a:rPr>
              <a:t>:</a:t>
            </a:r>
            <a:endParaRPr b="1" sz="3000">
              <a:solidFill>
                <a:srgbClr val="990000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" sz="2400">
                <a:solidFill>
                  <a:schemeClr val="dk1"/>
                </a:solidFill>
              </a:rPr>
              <a:t>March 12th- Q&amp;A Session 6pm Good Shepherd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" sz="2400">
                <a:solidFill>
                  <a:schemeClr val="dk1"/>
                </a:solidFill>
              </a:rPr>
              <a:t>February 27th- Register for Camp Program</a:t>
            </a:r>
            <a:endParaRPr sz="2400">
              <a:solidFill>
                <a:schemeClr val="dk1"/>
              </a:solidFill>
            </a:endParaRPr>
          </a:p>
          <a:p>
            <a:pPr indent="-2159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</a:pPr>
            <a:r>
              <a:rPr lang="en" sz="1800">
                <a:solidFill>
                  <a:schemeClr val="dk1"/>
                </a:solidFill>
              </a:rPr>
              <a:t>Google Form on Troop Website</a:t>
            </a:r>
            <a:endParaRPr sz="18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" sz="2400">
                <a:solidFill>
                  <a:schemeClr val="dk1"/>
                </a:solidFill>
              </a:rPr>
              <a:t>April 16th- Payment Due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" sz="2400">
                <a:solidFill>
                  <a:schemeClr val="dk1"/>
                </a:solidFill>
              </a:rPr>
              <a:t>June 11th- Physical Forms Due</a:t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" sz="2400">
                <a:solidFill>
                  <a:schemeClr val="dk1"/>
                </a:solidFill>
              </a:rPr>
              <a:t>July 14 - 20th: Camp</a:t>
            </a:r>
            <a:endParaRPr sz="2400">
              <a:solidFill>
                <a:schemeClr val="dk1"/>
              </a:solidFill>
            </a:endParaRPr>
          </a:p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30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359" name="Google Shape;359;p30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0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1" name="Google Shape;361;p30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0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30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365" name="Google Shape;36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366" name="Google Shape;366;p30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67" name="Google Shape;367;p30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68" name="Google Shape;368;p30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69" name="Google Shape;369;p30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70" name="Google Shape;370;p30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0"/>
          <p:cNvSpPr txBox="1"/>
          <p:nvPr/>
        </p:nvSpPr>
        <p:spPr>
          <a:xfrm>
            <a:off x="6907025" y="1051650"/>
            <a:ext cx="19161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00"/>
                </a:solidFill>
              </a:rPr>
              <a:t>SAMPLE </a:t>
            </a:r>
            <a:endParaRPr b="1" sz="2400">
              <a:solidFill>
                <a:srgbClr val="99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00"/>
                </a:solidFill>
              </a:rPr>
              <a:t>SCHEDULE</a:t>
            </a:r>
            <a:endParaRPr b="1" sz="2400">
              <a:solidFill>
                <a:srgbClr val="990000"/>
              </a:solidFill>
            </a:endParaRPr>
          </a:p>
        </p:txBody>
      </p:sp>
      <p:pic>
        <p:nvPicPr>
          <p:cNvPr id="372" name="Google Shape;372;p30"/>
          <p:cNvPicPr preferRelativeResize="0"/>
          <p:nvPr/>
        </p:nvPicPr>
        <p:blipFill rotWithShape="1">
          <a:blip r:embed="rId5">
            <a:alphaModFix/>
          </a:blip>
          <a:srcRect b="24310" l="22619" r="39782" t="21435"/>
          <a:stretch/>
        </p:blipFill>
        <p:spPr>
          <a:xfrm>
            <a:off x="1069975" y="686700"/>
            <a:ext cx="5907126" cy="430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31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379" name="Google Shape;379;p31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1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1" name="Google Shape;381;p31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31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4" name="Google Shape;384;p31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1"/>
          <p:cNvSpPr txBox="1"/>
          <p:nvPr>
            <p:ph idx="1" type="body"/>
          </p:nvPr>
        </p:nvSpPr>
        <p:spPr>
          <a:xfrm>
            <a:off x="196850" y="744141"/>
            <a:ext cx="87504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386" name="Google Shape;38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387" name="Google Shape;387;p31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88" name="Google Shape;388;p31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89" name="Google Shape;389;p31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90" name="Google Shape;390;p31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391" name="Google Shape;391;p31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730250" y="628650"/>
            <a:ext cx="84900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ROOT BEER CANTINA</a:t>
            </a:r>
            <a:r>
              <a:rPr b="1" lang="en" sz="3000">
                <a:solidFill>
                  <a:srgbClr val="990000"/>
                </a:solidFill>
              </a:rPr>
              <a:t>:</a:t>
            </a:r>
            <a:endParaRPr b="1" sz="3000">
              <a:solidFill>
                <a:srgbClr val="990000"/>
              </a:solidFill>
            </a:endParaRPr>
          </a:p>
          <a:p>
            <a: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</a:rPr>
              <a:t>Root Beer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Root Beer Floats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Snacks, Candy and other Sodas</a:t>
            </a:r>
            <a:endParaRPr sz="2400">
              <a:solidFill>
                <a:schemeClr val="dk1"/>
              </a:solidFill>
            </a:endParaRPr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31"/>
          <p:cNvPicPr preferRelativeResize="0"/>
          <p:nvPr/>
        </p:nvPicPr>
        <p:blipFill rotWithShape="1">
          <a:blip r:embed="rId5">
            <a:alphaModFix/>
          </a:blip>
          <a:srcRect b="15952" l="0" r="0" t="0"/>
          <a:stretch/>
        </p:blipFill>
        <p:spPr>
          <a:xfrm>
            <a:off x="5842175" y="725087"/>
            <a:ext cx="3171026" cy="40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 rotWithShape="1">
          <a:blip r:embed="rId6">
            <a:alphaModFix/>
          </a:blip>
          <a:srcRect b="45831" l="51164" r="23949" t="21458"/>
          <a:stretch/>
        </p:blipFill>
        <p:spPr>
          <a:xfrm>
            <a:off x="1419850" y="2610925"/>
            <a:ext cx="3922624" cy="199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2"/>
          <p:cNvGrpSpPr/>
          <p:nvPr/>
        </p:nvGrpSpPr>
        <p:grpSpPr>
          <a:xfrm>
            <a:off x="0" y="0"/>
            <a:ext cx="9144341" cy="769144"/>
            <a:chOff x="0" y="0"/>
            <a:chExt cx="5760" cy="646"/>
          </a:xfrm>
        </p:grpSpPr>
        <p:sp>
          <p:nvSpPr>
            <p:cNvPr id="401" name="Google Shape;401;p32"/>
            <p:cNvSpPr/>
            <p:nvPr/>
          </p:nvSpPr>
          <p:spPr>
            <a:xfrm>
              <a:off x="0" y="0"/>
              <a:ext cx="5700" cy="600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44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2"/>
            <p:cNvSpPr/>
            <p:nvPr/>
          </p:nvSpPr>
          <p:spPr>
            <a:xfrm rot="10800000">
              <a:off x="60" y="646"/>
              <a:ext cx="5700" cy="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3" name="Google Shape;403;p32"/>
            <p:cNvPicPr preferRelativeResize="0"/>
            <p:nvPr/>
          </p:nvPicPr>
          <p:blipFill rotWithShape="1">
            <a:blip r:embed="rId3">
              <a:alphaModFix/>
            </a:blip>
            <a:srcRect b="42658" l="0" r="15746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32"/>
            <p:cNvSpPr/>
            <p:nvPr/>
          </p:nvSpPr>
          <p:spPr>
            <a:xfrm>
              <a:off x="0" y="472"/>
              <a:ext cx="5700" cy="0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0" y="0"/>
              <a:ext cx="5700" cy="300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406;p32"/>
          <p:cNvSpPr txBox="1"/>
          <p:nvPr>
            <p:ph type="title"/>
          </p:nvPr>
        </p:nvSpPr>
        <p:spPr>
          <a:xfrm>
            <a:off x="87313" y="0"/>
            <a:ext cx="9056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2"/>
          <p:cNvSpPr txBox="1"/>
          <p:nvPr>
            <p:ph idx="1" type="body"/>
          </p:nvPr>
        </p:nvSpPr>
        <p:spPr>
          <a:xfrm>
            <a:off x="196850" y="744150"/>
            <a:ext cx="52851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408" name="Google Shape;40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409" name="Google Shape;409;p32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10" name="Google Shape;410;p32"/>
          <p:cNvSpPr/>
          <p:nvPr/>
        </p:nvSpPr>
        <p:spPr>
          <a:xfrm>
            <a:off x="307975" y="59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11" name="Google Shape;411;p32"/>
          <p:cNvSpPr/>
          <p:nvPr/>
        </p:nvSpPr>
        <p:spPr>
          <a:xfrm>
            <a:off x="460375" y="1202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12" name="Google Shape;412;p32"/>
          <p:cNvSpPr/>
          <p:nvPr/>
        </p:nvSpPr>
        <p:spPr>
          <a:xfrm>
            <a:off x="612775" y="2345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13" name="Google Shape;413;p32"/>
          <p:cNvSpPr/>
          <p:nvPr/>
        </p:nvSpPr>
        <p:spPr>
          <a:xfrm>
            <a:off x="765175" y="348853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720825" y="685800"/>
            <a:ext cx="4845900" cy="4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Activities:</a:t>
            </a:r>
            <a:endParaRPr b="1" sz="3000">
              <a:solidFill>
                <a:srgbClr val="990000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Shooting Sports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Rifle, Shotgun, Archery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Waterball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Lake for Canoeing, Sailing, Rowing, Kayaking, Fishing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Ropes Course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Crafts-</a:t>
            </a:r>
            <a:r>
              <a:rPr lang="en" sz="1800">
                <a:solidFill>
                  <a:schemeClr val="dk1"/>
                </a:solidFill>
              </a:rPr>
              <a:t>Weaving, Candle Making, Survival Bracelet</a:t>
            </a:r>
            <a:endParaRPr sz="18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Pioneer Workshop</a:t>
            </a:r>
            <a:endParaRPr sz="2400">
              <a:solidFill>
                <a:schemeClr val="dk1"/>
              </a:solidFill>
            </a:endParaRPr>
          </a:p>
          <a:p>
            <a: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5">
            <a:alphaModFix/>
          </a:blip>
          <a:srcRect b="-16590" l="6000" r="-6000" t="35422"/>
          <a:stretch/>
        </p:blipFill>
        <p:spPr>
          <a:xfrm>
            <a:off x="7195344" y="685800"/>
            <a:ext cx="1905000" cy="115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14938" y="3482575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75225" y="642938"/>
            <a:ext cx="19081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11162" y="3482590"/>
            <a:ext cx="2135981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33"/>
          <p:cNvGrpSpPr/>
          <p:nvPr/>
        </p:nvGrpSpPr>
        <p:grpSpPr>
          <a:xfrm>
            <a:off x="0" y="0"/>
            <a:ext cx="9144000" cy="769144"/>
            <a:chOff x="0" y="0"/>
            <a:chExt cx="5760" cy="646"/>
          </a:xfrm>
        </p:grpSpPr>
        <p:sp>
          <p:nvSpPr>
            <p:cNvPr id="425" name="Google Shape;425;p33"/>
            <p:cNvSpPr/>
            <p:nvPr/>
          </p:nvSpPr>
          <p:spPr>
            <a:xfrm>
              <a:off x="0" y="0"/>
              <a:ext cx="5760" cy="516"/>
            </a:xfrm>
            <a:prstGeom prst="rect">
              <a:avLst/>
            </a:prstGeom>
            <a:gradFill>
              <a:gsLst>
                <a:gs pos="0">
                  <a:srgbClr val="3F1464"/>
                </a:gs>
                <a:gs pos="100000">
                  <a:srgbClr val="4D1979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 rot="10800000">
              <a:off x="0" y="506"/>
              <a:ext cx="5760" cy="140"/>
            </a:xfrm>
            <a:prstGeom prst="rect">
              <a:avLst/>
            </a:prstGeom>
            <a:gradFill>
              <a:gsLst>
                <a:gs pos="0">
                  <a:srgbClr val="5A5A5A">
                    <a:alpha val="0"/>
                  </a:srgbClr>
                </a:gs>
                <a:gs pos="100000">
                  <a:srgbClr val="808080">
                    <a:alpha val="32941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7" name="Google Shape;427;p33"/>
            <p:cNvPicPr preferRelativeResize="0"/>
            <p:nvPr/>
          </p:nvPicPr>
          <p:blipFill rotWithShape="1">
            <a:blip r:embed="rId3">
              <a:alphaModFix/>
            </a:blip>
            <a:srcRect b="42658" l="0" r="15749" t="18701"/>
            <a:stretch/>
          </p:blipFill>
          <p:spPr>
            <a:xfrm>
              <a:off x="4781" y="0"/>
              <a:ext cx="979" cy="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33"/>
            <p:cNvSpPr/>
            <p:nvPr/>
          </p:nvSpPr>
          <p:spPr>
            <a:xfrm>
              <a:off x="0" y="472"/>
              <a:ext cx="5760" cy="44"/>
            </a:xfrm>
            <a:prstGeom prst="rect">
              <a:avLst/>
            </a:prstGeom>
            <a:gradFill>
              <a:gsLst>
                <a:gs pos="0">
                  <a:srgbClr val="C9E576"/>
                </a:gs>
                <a:gs pos="100000">
                  <a:srgbClr val="97C52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0" y="0"/>
              <a:ext cx="5760" cy="164"/>
            </a:xfrm>
            <a:prstGeom prst="rect">
              <a:avLst/>
            </a:prstGeom>
            <a:gradFill>
              <a:gsLst>
                <a:gs pos="0">
                  <a:srgbClr val="FFFFFF">
                    <a:alpha val="12941"/>
                  </a:srgbClr>
                </a:gs>
                <a:gs pos="100000">
                  <a:srgbClr val="B3B3B3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33"/>
          <p:cNvSpPr txBox="1"/>
          <p:nvPr>
            <p:ph type="title"/>
          </p:nvPr>
        </p:nvSpPr>
        <p:spPr>
          <a:xfrm>
            <a:off x="87313" y="0"/>
            <a:ext cx="9056687" cy="6143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3"/>
          <p:cNvSpPr txBox="1"/>
          <p:nvPr>
            <p:ph idx="1" type="body"/>
          </p:nvPr>
        </p:nvSpPr>
        <p:spPr>
          <a:xfrm>
            <a:off x="196850" y="744141"/>
            <a:ext cx="875030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3050" lvl="0" marL="342900" marR="0" rtl="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1" marL="74295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1300" lvl="0" marL="3429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Naperville Troop 75 Website" id="432" name="Google Shape;43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0962"/>
            <a:ext cx="2971800" cy="5214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 result for scout rank badges" id="433" name="Google Shape;433;p33"/>
          <p:cNvSpPr/>
          <p:nvPr/>
        </p:nvSpPr>
        <p:spPr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34" name="Google Shape;434;p33"/>
          <p:cNvSpPr/>
          <p:nvPr/>
        </p:nvSpPr>
        <p:spPr>
          <a:xfrm>
            <a:off x="307975" y="59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35" name="Google Shape;435;p33"/>
          <p:cNvSpPr/>
          <p:nvPr/>
        </p:nvSpPr>
        <p:spPr>
          <a:xfrm>
            <a:off x="460375" y="1202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36" name="Google Shape;436;p33"/>
          <p:cNvSpPr/>
          <p:nvPr/>
        </p:nvSpPr>
        <p:spPr>
          <a:xfrm>
            <a:off x="612775" y="2345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scout rank badges" id="437" name="Google Shape;437;p33"/>
          <p:cNvSpPr/>
          <p:nvPr/>
        </p:nvSpPr>
        <p:spPr>
          <a:xfrm>
            <a:off x="765175" y="348853"/>
            <a:ext cx="304800" cy="228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3"/>
          <p:cNvSpPr txBox="1"/>
          <p:nvPr/>
        </p:nvSpPr>
        <p:spPr>
          <a:xfrm>
            <a:off x="730250" y="628650"/>
            <a:ext cx="8489950" cy="4042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00"/>
                </a:solidFill>
              </a:rPr>
              <a:t>Additional Fun / Free Time Options:</a:t>
            </a:r>
            <a:endParaRPr b="1" sz="3000">
              <a:solidFill>
                <a:srgbClr val="990000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Wiffle ball Tournament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0" i="0" lang="en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Geocaching</a:t>
            </a:r>
            <a:endParaRPr/>
          </a:p>
          <a:p>
            <a:pPr indent="-2857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" sz="2400">
                <a:solidFill>
                  <a:schemeClr val="dk1"/>
                </a:solidFill>
              </a:rPr>
              <a:t>Astronomy</a:t>
            </a:r>
            <a:endParaRPr/>
          </a:p>
          <a:p>
            <a: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1" marL="74295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0225" y="1276944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4725" y="3213509"/>
            <a:ext cx="1964531" cy="130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out-PowerPoint-template">
  <a:themeElements>
    <a:clrScheme name="Scout-PowerPoint-template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4D1979"/>
      </a:accent1>
      <a:accent2>
        <a:srgbClr val="97C523"/>
      </a:accent2>
      <a:accent3>
        <a:srgbClr val="FFFFFF"/>
      </a:accent3>
      <a:accent4>
        <a:srgbClr val="000000"/>
      </a:accent4>
      <a:accent5>
        <a:srgbClr val="B2ABBE"/>
      </a:accent5>
      <a:accent6>
        <a:srgbClr val="88B21F"/>
      </a:accent6>
      <a:hlink>
        <a:srgbClr val="C9E576"/>
      </a:hlink>
      <a:folHlink>
        <a:srgbClr val="DDDDD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